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0" r:id="rId4"/>
    <p:sldId id="258" r:id="rId5"/>
    <p:sldId id="277" r:id="rId6"/>
    <p:sldId id="278" r:id="rId7"/>
    <p:sldId id="279" r:id="rId8"/>
    <p:sldId id="280" r:id="rId9"/>
    <p:sldId id="267" r:id="rId10"/>
    <p:sldId id="268" r:id="rId11"/>
    <p:sldId id="269" r:id="rId12"/>
    <p:sldId id="270" r:id="rId13"/>
    <p:sldId id="271" r:id="rId14"/>
    <p:sldId id="272" r:id="rId15"/>
    <p:sldId id="281" r:id="rId16"/>
    <p:sldId id="273" r:id="rId17"/>
    <p:sldId id="274" r:id="rId18"/>
    <p:sldId id="275" r:id="rId19"/>
    <p:sldId id="276" r:id="rId20"/>
    <p:sldId id="259" r:id="rId21"/>
    <p:sldId id="261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SSEC\MSC3\Management%20Bancaire\M&#233;moire%20r&#233;mu%20traders\Tab%20graph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SSEC\MSC3\Management%20Bancaire\M&#233;moire%20r&#233;mu%20traders\Tab%20graph%20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SSEC\MSC3\Management%20Bancaire\M&#233;moire%20r&#233;mu%20traders\Tab%20graph%201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ESSEC\MSC3\Management%20Bancaire\M&#233;moire%20r&#233;mu%20traders\Tab%20graph%20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'Classement 98 rému banques'!$B$2:$C$2</c:f>
              <c:strCache>
                <c:ptCount val="1"/>
                <c:pt idx="0">
                  <c:v>Moy. en 1998 des rémunérations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Val val="1"/>
          </c:dLbls>
          <c:cat>
            <c:strRef>
              <c:f>'Classement 98 rému banques'!$B$3:$B$6</c:f>
              <c:strCache>
                <c:ptCount val="4"/>
                <c:pt idx="0">
                  <c:v>Traders</c:v>
                </c:pt>
                <c:pt idx="1">
                  <c:v>Ingénieurs de marché</c:v>
                </c:pt>
                <c:pt idx="2">
                  <c:v>Analystes</c:v>
                </c:pt>
                <c:pt idx="3">
                  <c:v>Autres métiers de la banque</c:v>
                </c:pt>
              </c:strCache>
            </c:strRef>
          </c:cat>
          <c:val>
            <c:numRef>
              <c:f>'Classement 98 rému banques'!$C$3:$C$6</c:f>
              <c:numCache>
                <c:formatCode>#,##0\ "€"</c:formatCode>
                <c:ptCount val="4"/>
                <c:pt idx="0">
                  <c:v>376000</c:v>
                </c:pt>
                <c:pt idx="1">
                  <c:v>217000</c:v>
                </c:pt>
                <c:pt idx="2">
                  <c:v>130000</c:v>
                </c:pt>
                <c:pt idx="3">
                  <c:v>80000</c:v>
                </c:pt>
              </c:numCache>
            </c:numRef>
          </c:val>
        </c:ser>
        <c:shape val="cylinder"/>
        <c:axId val="112726400"/>
        <c:axId val="116467584"/>
        <c:axId val="0"/>
      </c:bar3DChart>
      <c:catAx>
        <c:axId val="112726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16467584"/>
        <c:crosses val="autoZero"/>
        <c:auto val="1"/>
        <c:lblAlgn val="ctr"/>
        <c:lblOffset val="100"/>
      </c:catAx>
      <c:valAx>
        <c:axId val="116467584"/>
        <c:scaling>
          <c:orientation val="minMax"/>
        </c:scaling>
        <c:axPos val="l"/>
        <c:majorGridlines/>
        <c:numFmt formatCode="#,##0\ &quot;€&quot;" sourceLinked="1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1272640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Feuil1!$B$4:$B$8</c:f>
              <c:strCache>
                <c:ptCount val="5"/>
                <c:pt idx="0">
                  <c:v>N/A</c:v>
                </c:pt>
                <c:pt idx="1">
                  <c:v>1 à 1,2</c:v>
                </c:pt>
                <c:pt idx="2">
                  <c:v>1,2 à 1,5</c:v>
                </c:pt>
                <c:pt idx="3">
                  <c:v>1,5 à 2,5</c:v>
                </c:pt>
                <c:pt idx="4">
                  <c:v>2,5 et +</c:v>
                </c:pt>
              </c:strCache>
            </c:strRef>
          </c:cat>
          <c:val>
            <c:numRef>
              <c:f>Feuil1!$C$4:$C$8</c:f>
              <c:numCache>
                <c:formatCode>0%</c:formatCode>
                <c:ptCount val="5"/>
                <c:pt idx="0">
                  <c:v>0.22000000000000017</c:v>
                </c:pt>
                <c:pt idx="1">
                  <c:v>5.0000000000000051E-2</c:v>
                </c:pt>
                <c:pt idx="2">
                  <c:v>0.21000000000000021</c:v>
                </c:pt>
                <c:pt idx="3">
                  <c:v>0.43000000000000038</c:v>
                </c:pt>
                <c:pt idx="4">
                  <c:v>9.0000000000000066E-2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Pay-off graphique du trader</a:t>
            </a:r>
            <a:endParaRPr lang="fr-FR" dirty="0"/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v>Trader 1</c:v>
          </c:tx>
          <c:marker>
            <c:symbol val="none"/>
          </c:marker>
          <c:cat>
            <c:numRef>
              <c:f>'Payoff bonus'!$A$2:$A$13</c:f>
              <c:numCache>
                <c:formatCode>General</c:formatCode>
                <c:ptCount val="12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6</c:v>
                </c:pt>
                <c:pt idx="11">
                  <c:v>7</c:v>
                </c:pt>
              </c:numCache>
            </c:numRef>
          </c:cat>
          <c:val>
            <c:numRef>
              <c:f>'Payoff bonus'!$B$2:$B$13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0.05</c:v>
                </c:pt>
                <c:pt idx="6">
                  <c:v>0.1</c:v>
                </c:pt>
                <c:pt idx="7">
                  <c:v>0.15000000000000011</c:v>
                </c:pt>
                <c:pt idx="8">
                  <c:v>0.2</c:v>
                </c:pt>
                <c:pt idx="9">
                  <c:v>0.25</c:v>
                </c:pt>
                <c:pt idx="10">
                  <c:v>0.30000000000000021</c:v>
                </c:pt>
                <c:pt idx="11">
                  <c:v>0.3500000000000002</c:v>
                </c:pt>
              </c:numCache>
            </c:numRef>
          </c:val>
        </c:ser>
        <c:marker val="1"/>
        <c:axId val="46376832"/>
        <c:axId val="46378368"/>
      </c:lineChart>
      <c:catAx>
        <c:axId val="46376832"/>
        <c:scaling>
          <c:orientation val="minMax"/>
        </c:scaling>
        <c:axPos val="b"/>
        <c:numFmt formatCode="General" sourceLinked="1"/>
        <c:tickLblPos val="nextTo"/>
        <c:crossAx val="46378368"/>
        <c:crosses val="autoZero"/>
        <c:auto val="1"/>
        <c:lblAlgn val="ctr"/>
        <c:lblOffset val="100"/>
      </c:catAx>
      <c:valAx>
        <c:axId val="46378368"/>
        <c:scaling>
          <c:orientation val="minMax"/>
        </c:scaling>
        <c:axPos val="l"/>
        <c:majorGridlines/>
        <c:numFmt formatCode="General" sourceLinked="1"/>
        <c:tickLblPos val="nextTo"/>
        <c:crossAx val="4637683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12223615054241417"/>
          <c:y val="3.5912759515743922E-2"/>
          <c:w val="0.68125000000000013"/>
          <c:h val="0.79513888888888884"/>
        </c:manualLayout>
      </c:layout>
      <c:lineChart>
        <c:grouping val="standard"/>
        <c:ser>
          <c:idx val="1"/>
          <c:order val="0"/>
          <c:marker>
            <c:symbol val="none"/>
          </c:marker>
          <c:cat>
            <c:numRef>
              <c:f>'Payoff bonus avec cap'!$A$2:$A$17</c:f>
              <c:numCache>
                <c:formatCode>General</c:formatCode>
                <c:ptCount val="16"/>
                <c:pt idx="0">
                  <c:v>-4</c:v>
                </c:pt>
                <c:pt idx="1">
                  <c:v>-3</c:v>
                </c:pt>
                <c:pt idx="2">
                  <c:v>-2</c:v>
                </c:pt>
                <c:pt idx="3">
                  <c:v>-1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6</c:v>
                </c:pt>
                <c:pt idx="11">
                  <c:v>7</c:v>
                </c:pt>
                <c:pt idx="12">
                  <c:v>8</c:v>
                </c:pt>
                <c:pt idx="13">
                  <c:v>9</c:v>
                </c:pt>
                <c:pt idx="14">
                  <c:v>10</c:v>
                </c:pt>
                <c:pt idx="15">
                  <c:v>11</c:v>
                </c:pt>
              </c:numCache>
            </c:numRef>
          </c:cat>
          <c:val>
            <c:numRef>
              <c:f>'Payoff bonus avec cap'!$B$2:$B$17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0.05</c:v>
                </c:pt>
                <c:pt idx="6">
                  <c:v>0.1</c:v>
                </c:pt>
                <c:pt idx="7">
                  <c:v>0.15000000000000024</c:v>
                </c:pt>
                <c:pt idx="8">
                  <c:v>0.2</c:v>
                </c:pt>
                <c:pt idx="9">
                  <c:v>0.25</c:v>
                </c:pt>
                <c:pt idx="10">
                  <c:v>0.30000000000000032</c:v>
                </c:pt>
                <c:pt idx="11">
                  <c:v>0.35000000000000031</c:v>
                </c:pt>
                <c:pt idx="12">
                  <c:v>0.4</c:v>
                </c:pt>
                <c:pt idx="13">
                  <c:v>0.4</c:v>
                </c:pt>
                <c:pt idx="14">
                  <c:v>0.4</c:v>
                </c:pt>
                <c:pt idx="15">
                  <c:v>0.4</c:v>
                </c:pt>
              </c:numCache>
            </c:numRef>
          </c:val>
        </c:ser>
        <c:marker val="1"/>
        <c:axId val="46390272"/>
        <c:axId val="47395584"/>
      </c:lineChart>
      <c:catAx>
        <c:axId val="46390272"/>
        <c:scaling>
          <c:orientation val="minMax"/>
        </c:scaling>
        <c:axPos val="b"/>
        <c:numFmt formatCode="General" sourceLinked="1"/>
        <c:tickLblPos val="nextTo"/>
        <c:crossAx val="47395584"/>
        <c:crosses val="autoZero"/>
        <c:auto val="1"/>
        <c:lblAlgn val="ctr"/>
        <c:lblOffset val="100"/>
      </c:catAx>
      <c:valAx>
        <c:axId val="47395584"/>
        <c:scaling>
          <c:orientation val="minMax"/>
        </c:scaling>
        <c:axPos val="l"/>
        <c:majorGridlines/>
        <c:numFmt formatCode="General" sourceLinked="1"/>
        <c:tickLblPos val="nextTo"/>
        <c:crossAx val="4639027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C92847-B61E-4442-A78B-2CBA2D5EAB3F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E1D4D1C-B61F-4895-99A5-86AAED8C1D25}">
      <dgm:prSet phldrT="[Texte]" custT="1"/>
      <dgm:spPr/>
      <dgm:t>
        <a:bodyPr/>
        <a:lstStyle/>
        <a:p>
          <a:r>
            <a:rPr lang="fr-FR" sz="2800" dirty="0" smtClean="0"/>
            <a:t>Calcul de l’enveloppe global des bonus:</a:t>
          </a:r>
        </a:p>
        <a:p>
          <a:r>
            <a:rPr lang="fr-FR" sz="2800" dirty="0" smtClean="0"/>
            <a:t>Profit Net * Taux de Bonus</a:t>
          </a:r>
          <a:endParaRPr lang="fr-FR" sz="2800" dirty="0"/>
        </a:p>
      </dgm:t>
    </dgm:pt>
    <dgm:pt modelId="{F747E467-06B4-4FC2-B0F4-0B18D276038B}" type="parTrans" cxnId="{36F74BA0-FEAC-42D4-BB1B-1617F94C5A51}">
      <dgm:prSet/>
      <dgm:spPr/>
      <dgm:t>
        <a:bodyPr/>
        <a:lstStyle/>
        <a:p>
          <a:endParaRPr lang="fr-FR"/>
        </a:p>
      </dgm:t>
    </dgm:pt>
    <dgm:pt modelId="{1FE814C9-B7F1-4844-AB3A-8AEAE0ACB216}" type="sibTrans" cxnId="{36F74BA0-FEAC-42D4-BB1B-1617F94C5A51}">
      <dgm:prSet/>
      <dgm:spPr/>
      <dgm:t>
        <a:bodyPr/>
        <a:lstStyle/>
        <a:p>
          <a:endParaRPr lang="fr-FR"/>
        </a:p>
      </dgm:t>
    </dgm:pt>
    <dgm:pt modelId="{BD4B9BC0-148A-4E73-8CA1-55D4D86D8086}">
      <dgm:prSet phldrT="[Texte]" custT="1"/>
      <dgm:spPr/>
      <dgm:t>
        <a:bodyPr/>
        <a:lstStyle/>
        <a:p>
          <a:r>
            <a:rPr lang="fr-FR" sz="2400" dirty="0" smtClean="0"/>
            <a:t>Actions</a:t>
          </a:r>
          <a:endParaRPr lang="fr-FR" sz="1400" dirty="0"/>
        </a:p>
      </dgm:t>
    </dgm:pt>
    <dgm:pt modelId="{E5E1116B-39E7-4B6B-AC71-AEC9DB511E1E}" type="parTrans" cxnId="{9E6D0365-663D-449D-B549-0BE6AE4E0EF8}">
      <dgm:prSet/>
      <dgm:spPr/>
      <dgm:t>
        <a:bodyPr/>
        <a:lstStyle/>
        <a:p>
          <a:endParaRPr lang="fr-FR"/>
        </a:p>
      </dgm:t>
    </dgm:pt>
    <dgm:pt modelId="{EDF6CAE4-D65B-4456-8FA3-889A53DF9755}" type="sibTrans" cxnId="{9E6D0365-663D-449D-B549-0BE6AE4E0EF8}">
      <dgm:prSet/>
      <dgm:spPr/>
      <dgm:t>
        <a:bodyPr/>
        <a:lstStyle/>
        <a:p>
          <a:endParaRPr lang="fr-FR"/>
        </a:p>
      </dgm:t>
    </dgm:pt>
    <dgm:pt modelId="{58583F6C-1E69-46FB-BB88-D86DCC51B0BA}">
      <dgm:prSet phldrT="[Texte]"/>
      <dgm:spPr/>
      <dgm:t>
        <a:bodyPr/>
        <a:lstStyle/>
        <a:p>
          <a:r>
            <a:rPr lang="fr-FR" dirty="0" smtClean="0"/>
            <a:t>Dérivés</a:t>
          </a:r>
          <a:endParaRPr lang="fr-FR" dirty="0"/>
        </a:p>
      </dgm:t>
    </dgm:pt>
    <dgm:pt modelId="{449ECA93-7624-4C95-9100-A13038087C1F}" type="parTrans" cxnId="{89F885DA-4F65-4EB7-A9E5-9BF40A3B51A3}">
      <dgm:prSet/>
      <dgm:spPr/>
      <dgm:t>
        <a:bodyPr/>
        <a:lstStyle/>
        <a:p>
          <a:endParaRPr lang="fr-FR"/>
        </a:p>
      </dgm:t>
    </dgm:pt>
    <dgm:pt modelId="{4CC66EF8-883F-44A8-AA45-924B65ECFEE4}" type="sibTrans" cxnId="{89F885DA-4F65-4EB7-A9E5-9BF40A3B51A3}">
      <dgm:prSet/>
      <dgm:spPr/>
      <dgm:t>
        <a:bodyPr/>
        <a:lstStyle/>
        <a:p>
          <a:endParaRPr lang="fr-FR"/>
        </a:p>
      </dgm:t>
    </dgm:pt>
    <dgm:pt modelId="{0388D68C-3457-40DC-B80C-781BDCE9F053}">
      <dgm:prSet phldrT="[Texte]"/>
      <dgm:spPr/>
      <dgm:t>
        <a:bodyPr/>
        <a:lstStyle/>
        <a:p>
          <a:r>
            <a:rPr lang="fr-FR" dirty="0" smtClean="0"/>
            <a:t>Flux</a:t>
          </a:r>
          <a:endParaRPr lang="fr-FR" dirty="0"/>
        </a:p>
      </dgm:t>
    </dgm:pt>
    <dgm:pt modelId="{94A79693-3D07-4C62-8A52-F751DB897457}" type="parTrans" cxnId="{D5AF3D66-C7FA-45F8-83E6-525491D13696}">
      <dgm:prSet/>
      <dgm:spPr/>
      <dgm:t>
        <a:bodyPr/>
        <a:lstStyle/>
        <a:p>
          <a:endParaRPr lang="fr-FR"/>
        </a:p>
      </dgm:t>
    </dgm:pt>
    <dgm:pt modelId="{235F73BF-1A80-4AE4-8999-020334C72180}" type="sibTrans" cxnId="{D5AF3D66-C7FA-45F8-83E6-525491D13696}">
      <dgm:prSet/>
      <dgm:spPr/>
      <dgm:t>
        <a:bodyPr/>
        <a:lstStyle/>
        <a:p>
          <a:endParaRPr lang="fr-FR"/>
        </a:p>
      </dgm:t>
    </dgm:pt>
    <dgm:pt modelId="{E8740794-1B32-4914-85B6-483A77C99222}">
      <dgm:prSet phldrT="[Texte]" custT="1"/>
      <dgm:spPr/>
      <dgm:t>
        <a:bodyPr/>
        <a:lstStyle/>
        <a:p>
          <a:r>
            <a:rPr lang="fr-FR" sz="2000" dirty="0" smtClean="0"/>
            <a:t>Informatique</a:t>
          </a:r>
          <a:endParaRPr lang="fr-FR" sz="1400" dirty="0"/>
        </a:p>
      </dgm:t>
    </dgm:pt>
    <dgm:pt modelId="{24D4E891-D50A-4F4D-8804-CE1E6E9460B9}" type="parTrans" cxnId="{F8710F59-F324-4646-AE8A-35C1D498CBC9}">
      <dgm:prSet/>
      <dgm:spPr/>
      <dgm:t>
        <a:bodyPr/>
        <a:lstStyle/>
        <a:p>
          <a:endParaRPr lang="fr-FR"/>
        </a:p>
      </dgm:t>
    </dgm:pt>
    <dgm:pt modelId="{78B075C6-271B-45F7-BAD5-5F249F0AE90B}" type="sibTrans" cxnId="{F8710F59-F324-4646-AE8A-35C1D498CBC9}">
      <dgm:prSet/>
      <dgm:spPr/>
      <dgm:t>
        <a:bodyPr/>
        <a:lstStyle/>
        <a:p>
          <a:endParaRPr lang="fr-FR"/>
        </a:p>
      </dgm:t>
    </dgm:pt>
    <dgm:pt modelId="{A3206C2A-9ADC-4078-A3CB-FA7089AC10EF}">
      <dgm:prSet phldrT="[Texte]"/>
      <dgm:spPr/>
      <dgm:t>
        <a:bodyPr/>
        <a:lstStyle/>
        <a:p>
          <a:r>
            <a:rPr lang="fr-FR" dirty="0" smtClean="0"/>
            <a:t>Flux</a:t>
          </a:r>
          <a:endParaRPr lang="fr-FR" dirty="0"/>
        </a:p>
      </dgm:t>
    </dgm:pt>
    <dgm:pt modelId="{F9E759DA-F33D-4212-9A74-7F372D48FF58}" type="parTrans" cxnId="{E7BB0A53-152A-4F5A-8B19-943775B0991E}">
      <dgm:prSet/>
      <dgm:spPr/>
      <dgm:t>
        <a:bodyPr/>
        <a:lstStyle/>
        <a:p>
          <a:endParaRPr lang="fr-FR"/>
        </a:p>
      </dgm:t>
    </dgm:pt>
    <dgm:pt modelId="{6479C14F-7002-4D23-A731-23ADFB4D2106}" type="sibTrans" cxnId="{E7BB0A53-152A-4F5A-8B19-943775B0991E}">
      <dgm:prSet/>
      <dgm:spPr/>
      <dgm:t>
        <a:bodyPr/>
        <a:lstStyle/>
        <a:p>
          <a:endParaRPr lang="fr-FR"/>
        </a:p>
      </dgm:t>
    </dgm:pt>
    <dgm:pt modelId="{AB25A7C1-F5A4-4A9F-B047-7807F5B6F151}">
      <dgm:prSet custT="1"/>
      <dgm:spPr/>
      <dgm:t>
        <a:bodyPr/>
        <a:lstStyle/>
        <a:p>
          <a:r>
            <a:rPr lang="fr-FR" sz="2000" dirty="0" smtClean="0"/>
            <a:t>Obligations</a:t>
          </a:r>
          <a:endParaRPr lang="fr-FR" sz="1400" dirty="0"/>
        </a:p>
      </dgm:t>
    </dgm:pt>
    <dgm:pt modelId="{3E53B6FC-D8EC-4D2B-9D43-980B3B64EDE9}" type="parTrans" cxnId="{92076911-20AA-49A6-B1EB-141F5E3A2F62}">
      <dgm:prSet/>
      <dgm:spPr/>
      <dgm:t>
        <a:bodyPr/>
        <a:lstStyle/>
        <a:p>
          <a:endParaRPr lang="fr-FR"/>
        </a:p>
      </dgm:t>
    </dgm:pt>
    <dgm:pt modelId="{654621C8-4332-499E-825D-1EA1789284BE}" type="sibTrans" cxnId="{92076911-20AA-49A6-B1EB-141F5E3A2F62}">
      <dgm:prSet/>
      <dgm:spPr/>
      <dgm:t>
        <a:bodyPr/>
        <a:lstStyle/>
        <a:p>
          <a:endParaRPr lang="fr-FR"/>
        </a:p>
      </dgm:t>
    </dgm:pt>
    <dgm:pt modelId="{565169B9-F188-4FBA-B398-AB09FE92E185}">
      <dgm:prSet custT="1"/>
      <dgm:spPr/>
      <dgm:t>
        <a:bodyPr/>
        <a:lstStyle/>
        <a:p>
          <a:r>
            <a:rPr lang="fr-FR" sz="2000" dirty="0" err="1" smtClean="0"/>
            <a:t>Commodities</a:t>
          </a:r>
          <a:endParaRPr lang="fr-FR" sz="2000" dirty="0"/>
        </a:p>
      </dgm:t>
    </dgm:pt>
    <dgm:pt modelId="{48A4D0C7-D9A7-479A-BFB3-BE8B60E4B220}" type="parTrans" cxnId="{3D34B700-C432-4B7E-84BA-60FE0D277F23}">
      <dgm:prSet/>
      <dgm:spPr/>
      <dgm:t>
        <a:bodyPr/>
        <a:lstStyle/>
        <a:p>
          <a:endParaRPr lang="fr-FR"/>
        </a:p>
      </dgm:t>
    </dgm:pt>
    <dgm:pt modelId="{D634D3B0-5E51-4815-8A64-FBBE40F5C670}" type="sibTrans" cxnId="{3D34B700-C432-4B7E-84BA-60FE0D277F23}">
      <dgm:prSet/>
      <dgm:spPr/>
      <dgm:t>
        <a:bodyPr/>
        <a:lstStyle/>
        <a:p>
          <a:endParaRPr lang="fr-FR"/>
        </a:p>
      </dgm:t>
    </dgm:pt>
    <dgm:pt modelId="{A85951EE-0B16-43FA-AD5D-1D159C4BF72C}">
      <dgm:prSet/>
      <dgm:spPr/>
      <dgm:t>
        <a:bodyPr/>
        <a:lstStyle/>
        <a:p>
          <a:r>
            <a:rPr lang="fr-FR" dirty="0" smtClean="0"/>
            <a:t>Dérivés</a:t>
          </a:r>
          <a:endParaRPr lang="fr-FR" dirty="0"/>
        </a:p>
      </dgm:t>
    </dgm:pt>
    <dgm:pt modelId="{7D292B4F-2435-44F2-954E-D8089F5CA348}" type="parTrans" cxnId="{43CAE9C2-98DA-46DF-9272-38FA213C4D67}">
      <dgm:prSet/>
      <dgm:spPr/>
      <dgm:t>
        <a:bodyPr/>
        <a:lstStyle/>
        <a:p>
          <a:endParaRPr lang="fr-FR"/>
        </a:p>
      </dgm:t>
    </dgm:pt>
    <dgm:pt modelId="{737CA26D-8210-4B45-AA73-9A05974E92F5}" type="sibTrans" cxnId="{43CAE9C2-98DA-46DF-9272-38FA213C4D67}">
      <dgm:prSet/>
      <dgm:spPr/>
      <dgm:t>
        <a:bodyPr/>
        <a:lstStyle/>
        <a:p>
          <a:endParaRPr lang="fr-FR"/>
        </a:p>
      </dgm:t>
    </dgm:pt>
    <dgm:pt modelId="{13C1EB8C-865D-49B2-96CC-A632FE319D16}">
      <dgm:prSet/>
      <dgm:spPr/>
      <dgm:t>
        <a:bodyPr/>
        <a:lstStyle/>
        <a:p>
          <a:r>
            <a:rPr lang="fr-FR" dirty="0" smtClean="0"/>
            <a:t>Dérivés</a:t>
          </a:r>
          <a:endParaRPr lang="fr-FR" dirty="0"/>
        </a:p>
      </dgm:t>
    </dgm:pt>
    <dgm:pt modelId="{518A32AB-AF22-4FFE-AB87-766795706380}" type="parTrans" cxnId="{B71B6163-284D-43F5-96D0-35F414D251E8}">
      <dgm:prSet/>
      <dgm:spPr/>
      <dgm:t>
        <a:bodyPr/>
        <a:lstStyle/>
        <a:p>
          <a:endParaRPr lang="fr-FR"/>
        </a:p>
      </dgm:t>
    </dgm:pt>
    <dgm:pt modelId="{5F74BB1B-3F25-488B-9C6E-4CC4A8F48253}" type="sibTrans" cxnId="{B71B6163-284D-43F5-96D0-35F414D251E8}">
      <dgm:prSet/>
      <dgm:spPr/>
      <dgm:t>
        <a:bodyPr/>
        <a:lstStyle/>
        <a:p>
          <a:endParaRPr lang="fr-FR"/>
        </a:p>
      </dgm:t>
    </dgm:pt>
    <dgm:pt modelId="{FEA8D4AB-DD7B-4E76-9577-5618717CFD15}">
      <dgm:prSet/>
      <dgm:spPr/>
      <dgm:t>
        <a:bodyPr/>
        <a:lstStyle/>
        <a:p>
          <a:r>
            <a:rPr lang="fr-FR" dirty="0" smtClean="0"/>
            <a:t>Flux</a:t>
          </a:r>
          <a:endParaRPr lang="fr-FR" dirty="0"/>
        </a:p>
      </dgm:t>
    </dgm:pt>
    <dgm:pt modelId="{35370A10-7C6F-4CBE-A829-77E37E9A3113}" type="parTrans" cxnId="{F5217380-93F4-4A87-AC8C-9CF168C45805}">
      <dgm:prSet/>
      <dgm:spPr/>
      <dgm:t>
        <a:bodyPr/>
        <a:lstStyle/>
        <a:p>
          <a:endParaRPr lang="fr-FR"/>
        </a:p>
      </dgm:t>
    </dgm:pt>
    <dgm:pt modelId="{5E4D0DA2-C211-419E-AFE2-D4F5535A324C}" type="sibTrans" cxnId="{F5217380-93F4-4A87-AC8C-9CF168C45805}">
      <dgm:prSet/>
      <dgm:spPr/>
      <dgm:t>
        <a:bodyPr/>
        <a:lstStyle/>
        <a:p>
          <a:endParaRPr lang="fr-FR"/>
        </a:p>
      </dgm:t>
    </dgm:pt>
    <dgm:pt modelId="{26ED3F8D-501A-4C92-92A0-CED0C01B70D8}" type="pres">
      <dgm:prSet presAssocID="{85C92847-B61E-4442-A78B-2CBA2D5EAB3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6B4C69-3582-4870-A81A-736B415CEB5D}" type="pres">
      <dgm:prSet presAssocID="{8E1D4D1C-B61F-4895-99A5-86AAED8C1D25}" presName="vertOne" presStyleCnt="0"/>
      <dgm:spPr/>
    </dgm:pt>
    <dgm:pt modelId="{6B35755E-B7D1-4A40-82ED-F40DD47DA5CC}" type="pres">
      <dgm:prSet presAssocID="{8E1D4D1C-B61F-4895-99A5-86AAED8C1D25}" presName="txOne" presStyleLbl="node0" presStyleIdx="0" presStyleCnt="1" custScaleY="8448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C9196-7BF8-4527-A90E-62F89B632AD3}" type="pres">
      <dgm:prSet presAssocID="{8E1D4D1C-B61F-4895-99A5-86AAED8C1D25}" presName="parTransOne" presStyleCnt="0"/>
      <dgm:spPr/>
    </dgm:pt>
    <dgm:pt modelId="{C7EE31BF-A2D4-4A41-A5E4-6E5F612FF219}" type="pres">
      <dgm:prSet presAssocID="{8E1D4D1C-B61F-4895-99A5-86AAED8C1D25}" presName="horzOne" presStyleCnt="0"/>
      <dgm:spPr/>
    </dgm:pt>
    <dgm:pt modelId="{08F68EF8-2752-47D0-9D62-E25C317CE872}" type="pres">
      <dgm:prSet presAssocID="{BD4B9BC0-148A-4E73-8CA1-55D4D86D8086}" presName="vertTwo" presStyleCnt="0"/>
      <dgm:spPr/>
    </dgm:pt>
    <dgm:pt modelId="{C6B35B49-3A1F-436B-AC49-B27EF83AFF63}" type="pres">
      <dgm:prSet presAssocID="{BD4B9BC0-148A-4E73-8CA1-55D4D86D8086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0649585-5AA6-4B00-ABEB-63F0AFFF68B8}" type="pres">
      <dgm:prSet presAssocID="{BD4B9BC0-148A-4E73-8CA1-55D4D86D8086}" presName="parTransTwo" presStyleCnt="0"/>
      <dgm:spPr/>
    </dgm:pt>
    <dgm:pt modelId="{15D83ED1-80ED-40EC-8570-0AA2BC81290D}" type="pres">
      <dgm:prSet presAssocID="{BD4B9BC0-148A-4E73-8CA1-55D4D86D8086}" presName="horzTwo" presStyleCnt="0"/>
      <dgm:spPr/>
    </dgm:pt>
    <dgm:pt modelId="{A260697B-C9D7-4DD7-99F4-3A2C8B044177}" type="pres">
      <dgm:prSet presAssocID="{58583F6C-1E69-46FB-BB88-D86DCC51B0BA}" presName="vertThree" presStyleCnt="0"/>
      <dgm:spPr/>
    </dgm:pt>
    <dgm:pt modelId="{43C0554D-D1B3-4924-84AA-325B4FC5896F}" type="pres">
      <dgm:prSet presAssocID="{58583F6C-1E69-46FB-BB88-D86DCC51B0BA}" presName="txThree" presStyleLbl="node3" presStyleIdx="0" presStyleCnt="6">
        <dgm:presLayoutVars>
          <dgm:chPref val="3"/>
        </dgm:presLayoutVars>
      </dgm:prSet>
      <dgm:spPr/>
    </dgm:pt>
    <dgm:pt modelId="{B150E8E9-C33A-4C2D-B301-C70E504BFE8C}" type="pres">
      <dgm:prSet presAssocID="{58583F6C-1E69-46FB-BB88-D86DCC51B0BA}" presName="horzThree" presStyleCnt="0"/>
      <dgm:spPr/>
    </dgm:pt>
    <dgm:pt modelId="{250E3BEA-B756-4366-88EC-E41A2ABD318F}" type="pres">
      <dgm:prSet presAssocID="{4CC66EF8-883F-44A8-AA45-924B65ECFEE4}" presName="sibSpaceThree" presStyleCnt="0"/>
      <dgm:spPr/>
    </dgm:pt>
    <dgm:pt modelId="{D808A7C1-70E8-4E28-BCE3-CD274263FFC8}" type="pres">
      <dgm:prSet presAssocID="{0388D68C-3457-40DC-B80C-781BDCE9F053}" presName="vertThree" presStyleCnt="0"/>
      <dgm:spPr/>
    </dgm:pt>
    <dgm:pt modelId="{C96093F0-AD79-456A-8E32-2EAB5DFB2914}" type="pres">
      <dgm:prSet presAssocID="{0388D68C-3457-40DC-B80C-781BDCE9F053}" presName="txThree" presStyleLbl="node3" presStyleIdx="1" presStyleCnt="6">
        <dgm:presLayoutVars>
          <dgm:chPref val="3"/>
        </dgm:presLayoutVars>
      </dgm:prSet>
      <dgm:spPr/>
    </dgm:pt>
    <dgm:pt modelId="{0E41D39F-7465-4755-8FBF-5A0EA7506E9C}" type="pres">
      <dgm:prSet presAssocID="{0388D68C-3457-40DC-B80C-781BDCE9F053}" presName="horzThree" presStyleCnt="0"/>
      <dgm:spPr/>
    </dgm:pt>
    <dgm:pt modelId="{C0FF4484-52E1-4675-ABBF-BC67911C6103}" type="pres">
      <dgm:prSet presAssocID="{EDF6CAE4-D65B-4456-8FA3-889A53DF9755}" presName="sibSpaceTwo" presStyleCnt="0"/>
      <dgm:spPr/>
    </dgm:pt>
    <dgm:pt modelId="{214E050A-5A17-49A7-9614-A4D75F7D7755}" type="pres">
      <dgm:prSet presAssocID="{565169B9-F188-4FBA-B398-AB09FE92E185}" presName="vertTwo" presStyleCnt="0"/>
      <dgm:spPr/>
    </dgm:pt>
    <dgm:pt modelId="{039B2210-0E79-4221-BE10-57F969B9C9E1}" type="pres">
      <dgm:prSet presAssocID="{565169B9-F188-4FBA-B398-AB09FE92E185}" presName="txTwo" presStyleLbl="node2" presStyleIdx="1" presStyleCnt="4" custScaleX="177811">
        <dgm:presLayoutVars>
          <dgm:chPref val="3"/>
        </dgm:presLayoutVars>
      </dgm:prSet>
      <dgm:spPr/>
    </dgm:pt>
    <dgm:pt modelId="{0FA9B98D-FB35-4B2C-92D0-A5B1A9F9459E}" type="pres">
      <dgm:prSet presAssocID="{565169B9-F188-4FBA-B398-AB09FE92E185}" presName="parTransTwo" presStyleCnt="0"/>
      <dgm:spPr/>
    </dgm:pt>
    <dgm:pt modelId="{C482906D-7313-4345-9A3A-0BDDCD6AE8DF}" type="pres">
      <dgm:prSet presAssocID="{565169B9-F188-4FBA-B398-AB09FE92E185}" presName="horzTwo" presStyleCnt="0"/>
      <dgm:spPr/>
    </dgm:pt>
    <dgm:pt modelId="{3D6282B3-86A7-4A49-BDB8-7B667CC7D336}" type="pres">
      <dgm:prSet presAssocID="{A85951EE-0B16-43FA-AD5D-1D159C4BF72C}" presName="vertThree" presStyleCnt="0"/>
      <dgm:spPr/>
    </dgm:pt>
    <dgm:pt modelId="{5497EDF3-7D3A-44AF-9145-DC82FE84611D}" type="pres">
      <dgm:prSet presAssocID="{A85951EE-0B16-43FA-AD5D-1D159C4BF72C}" presName="txThree" presStyleLbl="node3" presStyleIdx="2" presStyleCnt="6">
        <dgm:presLayoutVars>
          <dgm:chPref val="3"/>
        </dgm:presLayoutVars>
      </dgm:prSet>
      <dgm:spPr/>
    </dgm:pt>
    <dgm:pt modelId="{45250F5B-833D-45AD-B89E-1AE37C0C3981}" type="pres">
      <dgm:prSet presAssocID="{A85951EE-0B16-43FA-AD5D-1D159C4BF72C}" presName="horzThree" presStyleCnt="0"/>
      <dgm:spPr/>
    </dgm:pt>
    <dgm:pt modelId="{D58393D2-ACC3-473D-B690-B5865CABE68F}" type="pres">
      <dgm:prSet presAssocID="{D634D3B0-5E51-4815-8A64-FBBE40F5C670}" presName="sibSpaceTwo" presStyleCnt="0"/>
      <dgm:spPr/>
    </dgm:pt>
    <dgm:pt modelId="{95D50B05-9715-42E6-B9DD-C4F2D0F8D225}" type="pres">
      <dgm:prSet presAssocID="{AB25A7C1-F5A4-4A9F-B047-7807F5B6F151}" presName="vertTwo" presStyleCnt="0"/>
      <dgm:spPr/>
    </dgm:pt>
    <dgm:pt modelId="{B4A517BE-EA41-4198-AB5B-86781F4E526F}" type="pres">
      <dgm:prSet presAssocID="{AB25A7C1-F5A4-4A9F-B047-7807F5B6F151}" presName="txTwo" presStyleLbl="node2" presStyleIdx="2" presStyleCnt="4">
        <dgm:presLayoutVars>
          <dgm:chPref val="3"/>
        </dgm:presLayoutVars>
      </dgm:prSet>
      <dgm:spPr/>
    </dgm:pt>
    <dgm:pt modelId="{B2C74682-C232-4C56-97B1-BF36B2B91E1B}" type="pres">
      <dgm:prSet presAssocID="{AB25A7C1-F5A4-4A9F-B047-7807F5B6F151}" presName="parTransTwo" presStyleCnt="0"/>
      <dgm:spPr/>
    </dgm:pt>
    <dgm:pt modelId="{95879928-D197-49AE-8291-5397C1BCDE89}" type="pres">
      <dgm:prSet presAssocID="{AB25A7C1-F5A4-4A9F-B047-7807F5B6F151}" presName="horzTwo" presStyleCnt="0"/>
      <dgm:spPr/>
    </dgm:pt>
    <dgm:pt modelId="{3F169124-57C8-4E0A-B5AF-14DC1D6876AF}" type="pres">
      <dgm:prSet presAssocID="{13C1EB8C-865D-49B2-96CC-A632FE319D16}" presName="vertThree" presStyleCnt="0"/>
      <dgm:spPr/>
    </dgm:pt>
    <dgm:pt modelId="{11F28F96-0D9D-4FD3-ABB5-A357D63FE44B}" type="pres">
      <dgm:prSet presAssocID="{13C1EB8C-865D-49B2-96CC-A632FE319D16}" presName="txThree" presStyleLbl="node3" presStyleIdx="3" presStyleCnt="6">
        <dgm:presLayoutVars>
          <dgm:chPref val="3"/>
        </dgm:presLayoutVars>
      </dgm:prSet>
      <dgm:spPr/>
    </dgm:pt>
    <dgm:pt modelId="{A8815ADC-601A-4563-9BC1-6C2DFD80E1B4}" type="pres">
      <dgm:prSet presAssocID="{13C1EB8C-865D-49B2-96CC-A632FE319D16}" presName="horzThree" presStyleCnt="0"/>
      <dgm:spPr/>
    </dgm:pt>
    <dgm:pt modelId="{03C40E4A-5F8E-4E64-8E4F-7F38A87223E9}" type="pres">
      <dgm:prSet presAssocID="{5F74BB1B-3F25-488B-9C6E-4CC4A8F48253}" presName="sibSpaceThree" presStyleCnt="0"/>
      <dgm:spPr/>
    </dgm:pt>
    <dgm:pt modelId="{CBB12DBF-8258-4D9C-96B5-9F35C5D51A6D}" type="pres">
      <dgm:prSet presAssocID="{FEA8D4AB-DD7B-4E76-9577-5618717CFD15}" presName="vertThree" presStyleCnt="0"/>
      <dgm:spPr/>
    </dgm:pt>
    <dgm:pt modelId="{CFA34659-9473-4010-ADD8-DD84AA7BB910}" type="pres">
      <dgm:prSet presAssocID="{FEA8D4AB-DD7B-4E76-9577-5618717CFD15}" presName="txThree" presStyleLbl="node3" presStyleIdx="4" presStyleCnt="6">
        <dgm:presLayoutVars>
          <dgm:chPref val="3"/>
        </dgm:presLayoutVars>
      </dgm:prSet>
      <dgm:spPr/>
    </dgm:pt>
    <dgm:pt modelId="{3F76636F-F71E-4A41-A43D-2CFEEF49CDE3}" type="pres">
      <dgm:prSet presAssocID="{FEA8D4AB-DD7B-4E76-9577-5618717CFD15}" presName="horzThree" presStyleCnt="0"/>
      <dgm:spPr/>
    </dgm:pt>
    <dgm:pt modelId="{F646C4C1-072B-42B5-AF53-F78CB24E8708}" type="pres">
      <dgm:prSet presAssocID="{654621C8-4332-499E-825D-1EA1789284BE}" presName="sibSpaceTwo" presStyleCnt="0"/>
      <dgm:spPr/>
    </dgm:pt>
    <dgm:pt modelId="{6F7590B6-38B2-4CF8-B2FE-C527493A7203}" type="pres">
      <dgm:prSet presAssocID="{E8740794-1B32-4914-85B6-483A77C99222}" presName="vertTwo" presStyleCnt="0"/>
      <dgm:spPr/>
    </dgm:pt>
    <dgm:pt modelId="{16AE9189-21EE-438A-B0F4-08A644B06166}" type="pres">
      <dgm:prSet presAssocID="{E8740794-1B32-4914-85B6-483A77C99222}" presName="txTwo" presStyleLbl="node2" presStyleIdx="3" presStyleCnt="4" custScaleX="169411">
        <dgm:presLayoutVars>
          <dgm:chPref val="3"/>
        </dgm:presLayoutVars>
      </dgm:prSet>
      <dgm:spPr/>
    </dgm:pt>
    <dgm:pt modelId="{F2E10295-0E17-483D-867C-D3A441E989CB}" type="pres">
      <dgm:prSet presAssocID="{E8740794-1B32-4914-85B6-483A77C99222}" presName="parTransTwo" presStyleCnt="0"/>
      <dgm:spPr/>
    </dgm:pt>
    <dgm:pt modelId="{06F07E82-B313-439F-8F44-6A0B94ABD963}" type="pres">
      <dgm:prSet presAssocID="{E8740794-1B32-4914-85B6-483A77C99222}" presName="horzTwo" presStyleCnt="0"/>
      <dgm:spPr/>
    </dgm:pt>
    <dgm:pt modelId="{44F42A28-9287-4367-B57C-3750038E4AE5}" type="pres">
      <dgm:prSet presAssocID="{A3206C2A-9ADC-4078-A3CB-FA7089AC10EF}" presName="vertThree" presStyleCnt="0"/>
      <dgm:spPr/>
    </dgm:pt>
    <dgm:pt modelId="{E2B3C736-C745-459D-ADE5-DDB3C96E7EB4}" type="pres">
      <dgm:prSet presAssocID="{A3206C2A-9ADC-4078-A3CB-FA7089AC10EF}" presName="txThree" presStyleLbl="node3" presStyleIdx="5" presStyleCnt="6">
        <dgm:presLayoutVars>
          <dgm:chPref val="3"/>
        </dgm:presLayoutVars>
      </dgm:prSet>
      <dgm:spPr/>
    </dgm:pt>
    <dgm:pt modelId="{3BFBFBF8-8500-494F-AE93-9477C80BDA8C}" type="pres">
      <dgm:prSet presAssocID="{A3206C2A-9ADC-4078-A3CB-FA7089AC10EF}" presName="horzThree" presStyleCnt="0"/>
      <dgm:spPr/>
    </dgm:pt>
  </dgm:ptLst>
  <dgm:cxnLst>
    <dgm:cxn modelId="{E7BB0A53-152A-4F5A-8B19-943775B0991E}" srcId="{E8740794-1B32-4914-85B6-483A77C99222}" destId="{A3206C2A-9ADC-4078-A3CB-FA7089AC10EF}" srcOrd="0" destOrd="0" parTransId="{F9E759DA-F33D-4212-9A74-7F372D48FF58}" sibTransId="{6479C14F-7002-4D23-A731-23ADFB4D2106}"/>
    <dgm:cxn modelId="{2A9F6A21-3D5C-4C0B-8D8F-C3E92CED88D5}" type="presOf" srcId="{FEA8D4AB-DD7B-4E76-9577-5618717CFD15}" destId="{CFA34659-9473-4010-ADD8-DD84AA7BB910}" srcOrd="0" destOrd="0" presId="urn:microsoft.com/office/officeart/2005/8/layout/hierarchy4"/>
    <dgm:cxn modelId="{9E6D0365-663D-449D-B549-0BE6AE4E0EF8}" srcId="{8E1D4D1C-B61F-4895-99A5-86AAED8C1D25}" destId="{BD4B9BC0-148A-4E73-8CA1-55D4D86D8086}" srcOrd="0" destOrd="0" parTransId="{E5E1116B-39E7-4B6B-AC71-AEC9DB511E1E}" sibTransId="{EDF6CAE4-D65B-4456-8FA3-889A53DF9755}"/>
    <dgm:cxn modelId="{F8710F59-F324-4646-AE8A-35C1D498CBC9}" srcId="{8E1D4D1C-B61F-4895-99A5-86AAED8C1D25}" destId="{E8740794-1B32-4914-85B6-483A77C99222}" srcOrd="3" destOrd="0" parTransId="{24D4E891-D50A-4F4D-8804-CE1E6E9460B9}" sibTransId="{78B075C6-271B-45F7-BAD5-5F249F0AE90B}"/>
    <dgm:cxn modelId="{36F74BA0-FEAC-42D4-BB1B-1617F94C5A51}" srcId="{85C92847-B61E-4442-A78B-2CBA2D5EAB3F}" destId="{8E1D4D1C-B61F-4895-99A5-86AAED8C1D25}" srcOrd="0" destOrd="0" parTransId="{F747E467-06B4-4FC2-B0F4-0B18D276038B}" sibTransId="{1FE814C9-B7F1-4844-AB3A-8AEAE0ACB216}"/>
    <dgm:cxn modelId="{5E432999-839B-4637-82D1-48609E30F5BE}" type="presOf" srcId="{E8740794-1B32-4914-85B6-483A77C99222}" destId="{16AE9189-21EE-438A-B0F4-08A644B06166}" srcOrd="0" destOrd="0" presId="urn:microsoft.com/office/officeart/2005/8/layout/hierarchy4"/>
    <dgm:cxn modelId="{3999B138-31C2-43E5-B476-6915DAC65BE6}" type="presOf" srcId="{BD4B9BC0-148A-4E73-8CA1-55D4D86D8086}" destId="{C6B35B49-3A1F-436B-AC49-B27EF83AFF63}" srcOrd="0" destOrd="0" presId="urn:microsoft.com/office/officeart/2005/8/layout/hierarchy4"/>
    <dgm:cxn modelId="{3BB34DBB-502D-493F-A497-B3ECC5E4371D}" type="presOf" srcId="{58583F6C-1E69-46FB-BB88-D86DCC51B0BA}" destId="{43C0554D-D1B3-4924-84AA-325B4FC5896F}" srcOrd="0" destOrd="0" presId="urn:microsoft.com/office/officeart/2005/8/layout/hierarchy4"/>
    <dgm:cxn modelId="{B71B6163-284D-43F5-96D0-35F414D251E8}" srcId="{AB25A7C1-F5A4-4A9F-B047-7807F5B6F151}" destId="{13C1EB8C-865D-49B2-96CC-A632FE319D16}" srcOrd="0" destOrd="0" parTransId="{518A32AB-AF22-4FFE-AB87-766795706380}" sibTransId="{5F74BB1B-3F25-488B-9C6E-4CC4A8F48253}"/>
    <dgm:cxn modelId="{92076911-20AA-49A6-B1EB-141F5E3A2F62}" srcId="{8E1D4D1C-B61F-4895-99A5-86AAED8C1D25}" destId="{AB25A7C1-F5A4-4A9F-B047-7807F5B6F151}" srcOrd="2" destOrd="0" parTransId="{3E53B6FC-D8EC-4D2B-9D43-980B3B64EDE9}" sibTransId="{654621C8-4332-499E-825D-1EA1789284BE}"/>
    <dgm:cxn modelId="{52760F6B-DA65-4A6B-81DB-228AD7182EA3}" type="presOf" srcId="{A3206C2A-9ADC-4078-A3CB-FA7089AC10EF}" destId="{E2B3C736-C745-459D-ADE5-DDB3C96E7EB4}" srcOrd="0" destOrd="0" presId="urn:microsoft.com/office/officeart/2005/8/layout/hierarchy4"/>
    <dgm:cxn modelId="{F5217380-93F4-4A87-AC8C-9CF168C45805}" srcId="{AB25A7C1-F5A4-4A9F-B047-7807F5B6F151}" destId="{FEA8D4AB-DD7B-4E76-9577-5618717CFD15}" srcOrd="1" destOrd="0" parTransId="{35370A10-7C6F-4CBE-A829-77E37E9A3113}" sibTransId="{5E4D0DA2-C211-419E-AFE2-D4F5535A324C}"/>
    <dgm:cxn modelId="{82EB4563-5C33-4947-BACA-FA4C5B724960}" type="presOf" srcId="{8E1D4D1C-B61F-4895-99A5-86AAED8C1D25}" destId="{6B35755E-B7D1-4A40-82ED-F40DD47DA5CC}" srcOrd="0" destOrd="0" presId="urn:microsoft.com/office/officeart/2005/8/layout/hierarchy4"/>
    <dgm:cxn modelId="{ED9D8112-A4CC-42FF-BBB6-245431B545DA}" type="presOf" srcId="{565169B9-F188-4FBA-B398-AB09FE92E185}" destId="{039B2210-0E79-4221-BE10-57F969B9C9E1}" srcOrd="0" destOrd="0" presId="urn:microsoft.com/office/officeart/2005/8/layout/hierarchy4"/>
    <dgm:cxn modelId="{43CAE9C2-98DA-46DF-9272-38FA213C4D67}" srcId="{565169B9-F188-4FBA-B398-AB09FE92E185}" destId="{A85951EE-0B16-43FA-AD5D-1D159C4BF72C}" srcOrd="0" destOrd="0" parTransId="{7D292B4F-2435-44F2-954E-D8089F5CA348}" sibTransId="{737CA26D-8210-4B45-AA73-9A05974E92F5}"/>
    <dgm:cxn modelId="{89F885DA-4F65-4EB7-A9E5-9BF40A3B51A3}" srcId="{BD4B9BC0-148A-4E73-8CA1-55D4D86D8086}" destId="{58583F6C-1E69-46FB-BB88-D86DCC51B0BA}" srcOrd="0" destOrd="0" parTransId="{449ECA93-7624-4C95-9100-A13038087C1F}" sibTransId="{4CC66EF8-883F-44A8-AA45-924B65ECFEE4}"/>
    <dgm:cxn modelId="{F371165D-5470-4272-9AE2-EE657BCFB0F9}" type="presOf" srcId="{AB25A7C1-F5A4-4A9F-B047-7807F5B6F151}" destId="{B4A517BE-EA41-4198-AB5B-86781F4E526F}" srcOrd="0" destOrd="0" presId="urn:microsoft.com/office/officeart/2005/8/layout/hierarchy4"/>
    <dgm:cxn modelId="{3D34B700-C432-4B7E-84BA-60FE0D277F23}" srcId="{8E1D4D1C-B61F-4895-99A5-86AAED8C1D25}" destId="{565169B9-F188-4FBA-B398-AB09FE92E185}" srcOrd="1" destOrd="0" parTransId="{48A4D0C7-D9A7-479A-BFB3-BE8B60E4B220}" sibTransId="{D634D3B0-5E51-4815-8A64-FBBE40F5C670}"/>
    <dgm:cxn modelId="{5378A88F-35F9-452C-AA7D-01FFBB6CDD0F}" type="presOf" srcId="{13C1EB8C-865D-49B2-96CC-A632FE319D16}" destId="{11F28F96-0D9D-4FD3-ABB5-A357D63FE44B}" srcOrd="0" destOrd="0" presId="urn:microsoft.com/office/officeart/2005/8/layout/hierarchy4"/>
    <dgm:cxn modelId="{D5AF3D66-C7FA-45F8-83E6-525491D13696}" srcId="{BD4B9BC0-148A-4E73-8CA1-55D4D86D8086}" destId="{0388D68C-3457-40DC-B80C-781BDCE9F053}" srcOrd="1" destOrd="0" parTransId="{94A79693-3D07-4C62-8A52-F751DB897457}" sibTransId="{235F73BF-1A80-4AE4-8999-020334C72180}"/>
    <dgm:cxn modelId="{37256969-979C-4D62-B91C-0D732B50E13F}" type="presOf" srcId="{A85951EE-0B16-43FA-AD5D-1D159C4BF72C}" destId="{5497EDF3-7D3A-44AF-9145-DC82FE84611D}" srcOrd="0" destOrd="0" presId="urn:microsoft.com/office/officeart/2005/8/layout/hierarchy4"/>
    <dgm:cxn modelId="{7C112920-3CF7-4B0A-B4D3-BD52B16F9107}" type="presOf" srcId="{85C92847-B61E-4442-A78B-2CBA2D5EAB3F}" destId="{26ED3F8D-501A-4C92-92A0-CED0C01B70D8}" srcOrd="0" destOrd="0" presId="urn:microsoft.com/office/officeart/2005/8/layout/hierarchy4"/>
    <dgm:cxn modelId="{D4908FF8-A575-472E-A5BF-67FAA14B55DB}" type="presOf" srcId="{0388D68C-3457-40DC-B80C-781BDCE9F053}" destId="{C96093F0-AD79-456A-8E32-2EAB5DFB2914}" srcOrd="0" destOrd="0" presId="urn:microsoft.com/office/officeart/2005/8/layout/hierarchy4"/>
    <dgm:cxn modelId="{64AECDE3-3A8F-45E9-83A3-F4AEE6A240B2}" type="presParOf" srcId="{26ED3F8D-501A-4C92-92A0-CED0C01B70D8}" destId="{F36B4C69-3582-4870-A81A-736B415CEB5D}" srcOrd="0" destOrd="0" presId="urn:microsoft.com/office/officeart/2005/8/layout/hierarchy4"/>
    <dgm:cxn modelId="{A889A651-AB0E-4512-BC36-F481DCA356BE}" type="presParOf" srcId="{F36B4C69-3582-4870-A81A-736B415CEB5D}" destId="{6B35755E-B7D1-4A40-82ED-F40DD47DA5CC}" srcOrd="0" destOrd="0" presId="urn:microsoft.com/office/officeart/2005/8/layout/hierarchy4"/>
    <dgm:cxn modelId="{E4677F1F-85D1-490F-848E-5C28E1AFD589}" type="presParOf" srcId="{F36B4C69-3582-4870-A81A-736B415CEB5D}" destId="{5B1C9196-7BF8-4527-A90E-62F89B632AD3}" srcOrd="1" destOrd="0" presId="urn:microsoft.com/office/officeart/2005/8/layout/hierarchy4"/>
    <dgm:cxn modelId="{4CE86D9F-89F9-4044-B758-8983182453B0}" type="presParOf" srcId="{F36B4C69-3582-4870-A81A-736B415CEB5D}" destId="{C7EE31BF-A2D4-4A41-A5E4-6E5F612FF219}" srcOrd="2" destOrd="0" presId="urn:microsoft.com/office/officeart/2005/8/layout/hierarchy4"/>
    <dgm:cxn modelId="{338EBC63-BE8C-40E8-9056-FD311C3B4EE0}" type="presParOf" srcId="{C7EE31BF-A2D4-4A41-A5E4-6E5F612FF219}" destId="{08F68EF8-2752-47D0-9D62-E25C317CE872}" srcOrd="0" destOrd="0" presId="urn:microsoft.com/office/officeart/2005/8/layout/hierarchy4"/>
    <dgm:cxn modelId="{C91921E6-8406-4CF2-AB0F-50974FF048E8}" type="presParOf" srcId="{08F68EF8-2752-47D0-9D62-E25C317CE872}" destId="{C6B35B49-3A1F-436B-AC49-B27EF83AFF63}" srcOrd="0" destOrd="0" presId="urn:microsoft.com/office/officeart/2005/8/layout/hierarchy4"/>
    <dgm:cxn modelId="{37B23635-5AB1-40E5-BFEB-2A8AEC75577C}" type="presParOf" srcId="{08F68EF8-2752-47D0-9D62-E25C317CE872}" destId="{70649585-5AA6-4B00-ABEB-63F0AFFF68B8}" srcOrd="1" destOrd="0" presId="urn:microsoft.com/office/officeart/2005/8/layout/hierarchy4"/>
    <dgm:cxn modelId="{4D334B57-5133-4797-B981-2A91F3277C2D}" type="presParOf" srcId="{08F68EF8-2752-47D0-9D62-E25C317CE872}" destId="{15D83ED1-80ED-40EC-8570-0AA2BC81290D}" srcOrd="2" destOrd="0" presId="urn:microsoft.com/office/officeart/2005/8/layout/hierarchy4"/>
    <dgm:cxn modelId="{C566022A-CDEC-4580-A505-4F9D9D0DA9B3}" type="presParOf" srcId="{15D83ED1-80ED-40EC-8570-0AA2BC81290D}" destId="{A260697B-C9D7-4DD7-99F4-3A2C8B044177}" srcOrd="0" destOrd="0" presId="urn:microsoft.com/office/officeart/2005/8/layout/hierarchy4"/>
    <dgm:cxn modelId="{350F46CA-2D5E-4942-A2C0-B4E128FFC662}" type="presParOf" srcId="{A260697B-C9D7-4DD7-99F4-3A2C8B044177}" destId="{43C0554D-D1B3-4924-84AA-325B4FC5896F}" srcOrd="0" destOrd="0" presId="urn:microsoft.com/office/officeart/2005/8/layout/hierarchy4"/>
    <dgm:cxn modelId="{9FC441AD-06FC-4475-9226-0A8E3CD2C2F9}" type="presParOf" srcId="{A260697B-C9D7-4DD7-99F4-3A2C8B044177}" destId="{B150E8E9-C33A-4C2D-B301-C70E504BFE8C}" srcOrd="1" destOrd="0" presId="urn:microsoft.com/office/officeart/2005/8/layout/hierarchy4"/>
    <dgm:cxn modelId="{B8E29AC5-8291-419F-B4BC-354665122DA0}" type="presParOf" srcId="{15D83ED1-80ED-40EC-8570-0AA2BC81290D}" destId="{250E3BEA-B756-4366-88EC-E41A2ABD318F}" srcOrd="1" destOrd="0" presId="urn:microsoft.com/office/officeart/2005/8/layout/hierarchy4"/>
    <dgm:cxn modelId="{2DF730E1-F6E0-4FF3-BD97-409797F4C07C}" type="presParOf" srcId="{15D83ED1-80ED-40EC-8570-0AA2BC81290D}" destId="{D808A7C1-70E8-4E28-BCE3-CD274263FFC8}" srcOrd="2" destOrd="0" presId="urn:microsoft.com/office/officeart/2005/8/layout/hierarchy4"/>
    <dgm:cxn modelId="{60825F29-86E8-438D-A224-AD0CC28F1F16}" type="presParOf" srcId="{D808A7C1-70E8-4E28-BCE3-CD274263FFC8}" destId="{C96093F0-AD79-456A-8E32-2EAB5DFB2914}" srcOrd="0" destOrd="0" presId="urn:microsoft.com/office/officeart/2005/8/layout/hierarchy4"/>
    <dgm:cxn modelId="{51CC268D-3153-4740-9DF4-4085B00E4A08}" type="presParOf" srcId="{D808A7C1-70E8-4E28-BCE3-CD274263FFC8}" destId="{0E41D39F-7465-4755-8FBF-5A0EA7506E9C}" srcOrd="1" destOrd="0" presId="urn:microsoft.com/office/officeart/2005/8/layout/hierarchy4"/>
    <dgm:cxn modelId="{957B18CA-E8D7-489C-A56C-D74595708DB4}" type="presParOf" srcId="{C7EE31BF-A2D4-4A41-A5E4-6E5F612FF219}" destId="{C0FF4484-52E1-4675-ABBF-BC67911C6103}" srcOrd="1" destOrd="0" presId="urn:microsoft.com/office/officeart/2005/8/layout/hierarchy4"/>
    <dgm:cxn modelId="{F71F3A10-CA54-4296-85A2-58A6B1779AB7}" type="presParOf" srcId="{C7EE31BF-A2D4-4A41-A5E4-6E5F612FF219}" destId="{214E050A-5A17-49A7-9614-A4D75F7D7755}" srcOrd="2" destOrd="0" presId="urn:microsoft.com/office/officeart/2005/8/layout/hierarchy4"/>
    <dgm:cxn modelId="{A7A8CC0A-4B52-476C-B7C2-859EA8E948C0}" type="presParOf" srcId="{214E050A-5A17-49A7-9614-A4D75F7D7755}" destId="{039B2210-0E79-4221-BE10-57F969B9C9E1}" srcOrd="0" destOrd="0" presId="urn:microsoft.com/office/officeart/2005/8/layout/hierarchy4"/>
    <dgm:cxn modelId="{99A3CFB1-5488-401C-85E7-97CDD7FBE1C3}" type="presParOf" srcId="{214E050A-5A17-49A7-9614-A4D75F7D7755}" destId="{0FA9B98D-FB35-4B2C-92D0-A5B1A9F9459E}" srcOrd="1" destOrd="0" presId="urn:microsoft.com/office/officeart/2005/8/layout/hierarchy4"/>
    <dgm:cxn modelId="{13648215-AEE2-4154-B686-30C163194BF4}" type="presParOf" srcId="{214E050A-5A17-49A7-9614-A4D75F7D7755}" destId="{C482906D-7313-4345-9A3A-0BDDCD6AE8DF}" srcOrd="2" destOrd="0" presId="urn:microsoft.com/office/officeart/2005/8/layout/hierarchy4"/>
    <dgm:cxn modelId="{D4CB8FAD-68C0-4E5F-B46A-FB1F2F619B96}" type="presParOf" srcId="{C482906D-7313-4345-9A3A-0BDDCD6AE8DF}" destId="{3D6282B3-86A7-4A49-BDB8-7B667CC7D336}" srcOrd="0" destOrd="0" presId="urn:microsoft.com/office/officeart/2005/8/layout/hierarchy4"/>
    <dgm:cxn modelId="{EFF180CC-7697-441E-B31B-0DF3CF45E0A4}" type="presParOf" srcId="{3D6282B3-86A7-4A49-BDB8-7B667CC7D336}" destId="{5497EDF3-7D3A-44AF-9145-DC82FE84611D}" srcOrd="0" destOrd="0" presId="urn:microsoft.com/office/officeart/2005/8/layout/hierarchy4"/>
    <dgm:cxn modelId="{5D064E3A-FEB7-475E-A43D-67840EB3E419}" type="presParOf" srcId="{3D6282B3-86A7-4A49-BDB8-7B667CC7D336}" destId="{45250F5B-833D-45AD-B89E-1AE37C0C3981}" srcOrd="1" destOrd="0" presId="urn:microsoft.com/office/officeart/2005/8/layout/hierarchy4"/>
    <dgm:cxn modelId="{C9230E91-4377-475C-A3D3-9579864D9ADC}" type="presParOf" srcId="{C7EE31BF-A2D4-4A41-A5E4-6E5F612FF219}" destId="{D58393D2-ACC3-473D-B690-B5865CABE68F}" srcOrd="3" destOrd="0" presId="urn:microsoft.com/office/officeart/2005/8/layout/hierarchy4"/>
    <dgm:cxn modelId="{70535153-E3E3-43B0-B1DD-538B4350E7C6}" type="presParOf" srcId="{C7EE31BF-A2D4-4A41-A5E4-6E5F612FF219}" destId="{95D50B05-9715-42E6-B9DD-C4F2D0F8D225}" srcOrd="4" destOrd="0" presId="urn:microsoft.com/office/officeart/2005/8/layout/hierarchy4"/>
    <dgm:cxn modelId="{7C2F3D73-E84F-4AFF-9B4C-3F6574AE8952}" type="presParOf" srcId="{95D50B05-9715-42E6-B9DD-C4F2D0F8D225}" destId="{B4A517BE-EA41-4198-AB5B-86781F4E526F}" srcOrd="0" destOrd="0" presId="urn:microsoft.com/office/officeart/2005/8/layout/hierarchy4"/>
    <dgm:cxn modelId="{9D778B82-0CDB-43A4-B210-28D100FFC75D}" type="presParOf" srcId="{95D50B05-9715-42E6-B9DD-C4F2D0F8D225}" destId="{B2C74682-C232-4C56-97B1-BF36B2B91E1B}" srcOrd="1" destOrd="0" presId="urn:microsoft.com/office/officeart/2005/8/layout/hierarchy4"/>
    <dgm:cxn modelId="{832A3481-EEDC-471C-9990-C60BFB822E93}" type="presParOf" srcId="{95D50B05-9715-42E6-B9DD-C4F2D0F8D225}" destId="{95879928-D197-49AE-8291-5397C1BCDE89}" srcOrd="2" destOrd="0" presId="urn:microsoft.com/office/officeart/2005/8/layout/hierarchy4"/>
    <dgm:cxn modelId="{AD573B30-A4AC-43ED-96D2-31A9B4B95CC4}" type="presParOf" srcId="{95879928-D197-49AE-8291-5397C1BCDE89}" destId="{3F169124-57C8-4E0A-B5AF-14DC1D6876AF}" srcOrd="0" destOrd="0" presId="urn:microsoft.com/office/officeart/2005/8/layout/hierarchy4"/>
    <dgm:cxn modelId="{E307F9A2-2231-4172-9291-E54AC290FB0B}" type="presParOf" srcId="{3F169124-57C8-4E0A-B5AF-14DC1D6876AF}" destId="{11F28F96-0D9D-4FD3-ABB5-A357D63FE44B}" srcOrd="0" destOrd="0" presId="urn:microsoft.com/office/officeart/2005/8/layout/hierarchy4"/>
    <dgm:cxn modelId="{1EB4090A-FFE1-4F25-8DE8-8C4D02E84AF8}" type="presParOf" srcId="{3F169124-57C8-4E0A-B5AF-14DC1D6876AF}" destId="{A8815ADC-601A-4563-9BC1-6C2DFD80E1B4}" srcOrd="1" destOrd="0" presId="urn:microsoft.com/office/officeart/2005/8/layout/hierarchy4"/>
    <dgm:cxn modelId="{411D83E7-D3B9-4ED6-8083-8952651FDD4E}" type="presParOf" srcId="{95879928-D197-49AE-8291-5397C1BCDE89}" destId="{03C40E4A-5F8E-4E64-8E4F-7F38A87223E9}" srcOrd="1" destOrd="0" presId="urn:microsoft.com/office/officeart/2005/8/layout/hierarchy4"/>
    <dgm:cxn modelId="{33925158-405F-4601-9B7D-50662E4BAD5E}" type="presParOf" srcId="{95879928-D197-49AE-8291-5397C1BCDE89}" destId="{CBB12DBF-8258-4D9C-96B5-9F35C5D51A6D}" srcOrd="2" destOrd="0" presId="urn:microsoft.com/office/officeart/2005/8/layout/hierarchy4"/>
    <dgm:cxn modelId="{C8A0370A-4017-441F-91FB-7DFDC5D95739}" type="presParOf" srcId="{CBB12DBF-8258-4D9C-96B5-9F35C5D51A6D}" destId="{CFA34659-9473-4010-ADD8-DD84AA7BB910}" srcOrd="0" destOrd="0" presId="urn:microsoft.com/office/officeart/2005/8/layout/hierarchy4"/>
    <dgm:cxn modelId="{961E36C1-4919-47E7-B502-34AD4DB5F5DA}" type="presParOf" srcId="{CBB12DBF-8258-4D9C-96B5-9F35C5D51A6D}" destId="{3F76636F-F71E-4A41-A43D-2CFEEF49CDE3}" srcOrd="1" destOrd="0" presId="urn:microsoft.com/office/officeart/2005/8/layout/hierarchy4"/>
    <dgm:cxn modelId="{BB4260E0-7616-45C4-BFF4-19670FDDA98C}" type="presParOf" srcId="{C7EE31BF-A2D4-4A41-A5E4-6E5F612FF219}" destId="{F646C4C1-072B-42B5-AF53-F78CB24E8708}" srcOrd="5" destOrd="0" presId="urn:microsoft.com/office/officeart/2005/8/layout/hierarchy4"/>
    <dgm:cxn modelId="{EBBFE1AF-DA21-4E7A-A85D-9C9EA19D00B2}" type="presParOf" srcId="{C7EE31BF-A2D4-4A41-A5E4-6E5F612FF219}" destId="{6F7590B6-38B2-4CF8-B2FE-C527493A7203}" srcOrd="6" destOrd="0" presId="urn:microsoft.com/office/officeart/2005/8/layout/hierarchy4"/>
    <dgm:cxn modelId="{0FD7FD28-1C65-4150-99CC-6415885C8AB3}" type="presParOf" srcId="{6F7590B6-38B2-4CF8-B2FE-C527493A7203}" destId="{16AE9189-21EE-438A-B0F4-08A644B06166}" srcOrd="0" destOrd="0" presId="urn:microsoft.com/office/officeart/2005/8/layout/hierarchy4"/>
    <dgm:cxn modelId="{36F05F31-11F8-4F37-A003-30E890C0420C}" type="presParOf" srcId="{6F7590B6-38B2-4CF8-B2FE-C527493A7203}" destId="{F2E10295-0E17-483D-867C-D3A441E989CB}" srcOrd="1" destOrd="0" presId="urn:microsoft.com/office/officeart/2005/8/layout/hierarchy4"/>
    <dgm:cxn modelId="{BAB13452-EFD7-4A16-B9A5-682C6840A62C}" type="presParOf" srcId="{6F7590B6-38B2-4CF8-B2FE-C527493A7203}" destId="{06F07E82-B313-439F-8F44-6A0B94ABD963}" srcOrd="2" destOrd="0" presId="urn:microsoft.com/office/officeart/2005/8/layout/hierarchy4"/>
    <dgm:cxn modelId="{0E3A4CC2-33CE-4224-A0B1-BADA45278BF4}" type="presParOf" srcId="{06F07E82-B313-439F-8F44-6A0B94ABD963}" destId="{44F42A28-9287-4367-B57C-3750038E4AE5}" srcOrd="0" destOrd="0" presId="urn:microsoft.com/office/officeart/2005/8/layout/hierarchy4"/>
    <dgm:cxn modelId="{F7E3338A-540E-40AE-BA7D-0744ADDC0301}" type="presParOf" srcId="{44F42A28-9287-4367-B57C-3750038E4AE5}" destId="{E2B3C736-C745-459D-ADE5-DDB3C96E7EB4}" srcOrd="0" destOrd="0" presId="urn:microsoft.com/office/officeart/2005/8/layout/hierarchy4"/>
    <dgm:cxn modelId="{FE35254F-6DF7-4BFB-B725-95470EB1B24D}" type="presParOf" srcId="{44F42A28-9287-4367-B57C-3750038E4AE5}" destId="{3BFBFBF8-8500-494F-AE93-9477C80BDA8C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E594F-30E9-4268-8996-C27ED3046324}" type="doc">
      <dgm:prSet loTypeId="urn:microsoft.com/office/officeart/2005/8/layout/chevron2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0B1B7617-9BC2-4463-AB51-1C579E4FD657}">
      <dgm:prSet phldrT="[Texte]"/>
      <dgm:spPr/>
      <dgm:t>
        <a:bodyPr/>
        <a:lstStyle/>
        <a:p>
          <a:r>
            <a:rPr lang="fr-FR" dirty="0" smtClean="0"/>
            <a:t>Senior</a:t>
          </a:r>
          <a:endParaRPr lang="fr-FR" dirty="0"/>
        </a:p>
      </dgm:t>
    </dgm:pt>
    <dgm:pt modelId="{F21F0556-A1EF-4B00-8543-4E6F1B77C85F}" type="parTrans" cxnId="{23F177BB-7170-4B07-BC27-A123B7A270FB}">
      <dgm:prSet/>
      <dgm:spPr/>
      <dgm:t>
        <a:bodyPr/>
        <a:lstStyle/>
        <a:p>
          <a:endParaRPr lang="fr-FR"/>
        </a:p>
      </dgm:t>
    </dgm:pt>
    <dgm:pt modelId="{52E95506-A484-4AAA-BB94-D0C4AE170C8B}" type="sibTrans" cxnId="{23F177BB-7170-4B07-BC27-A123B7A270FB}">
      <dgm:prSet/>
      <dgm:spPr/>
      <dgm:t>
        <a:bodyPr/>
        <a:lstStyle/>
        <a:p>
          <a:endParaRPr lang="fr-FR"/>
        </a:p>
      </dgm:t>
    </dgm:pt>
    <dgm:pt modelId="{C5E1EE29-C129-494F-95FE-C1956839697F}">
      <dgm:prSet phldrT="[Texte]"/>
      <dgm:spPr/>
      <dgm:t>
        <a:bodyPr/>
        <a:lstStyle/>
        <a:p>
          <a:r>
            <a:rPr lang="fr-FR" dirty="0" smtClean="0"/>
            <a:t>Compétence ++</a:t>
          </a:r>
          <a:endParaRPr lang="fr-FR" dirty="0"/>
        </a:p>
      </dgm:t>
    </dgm:pt>
    <dgm:pt modelId="{B7EE1210-8DC7-4179-B5BC-152FC459FAD6}" type="parTrans" cxnId="{BF003B3D-FBC9-4F74-991A-1726B6E37503}">
      <dgm:prSet/>
      <dgm:spPr/>
      <dgm:t>
        <a:bodyPr/>
        <a:lstStyle/>
        <a:p>
          <a:endParaRPr lang="fr-FR"/>
        </a:p>
      </dgm:t>
    </dgm:pt>
    <dgm:pt modelId="{C14D9129-8622-4B18-AA42-83BCA7BFDC71}" type="sibTrans" cxnId="{BF003B3D-FBC9-4F74-991A-1726B6E37503}">
      <dgm:prSet/>
      <dgm:spPr/>
      <dgm:t>
        <a:bodyPr/>
        <a:lstStyle/>
        <a:p>
          <a:endParaRPr lang="fr-FR"/>
        </a:p>
      </dgm:t>
    </dgm:pt>
    <dgm:pt modelId="{E02C1757-BA1D-4E7D-A42A-1F4259137279}">
      <dgm:prSet phldrT="[Texte]"/>
      <dgm:spPr/>
      <dgm:t>
        <a:bodyPr/>
        <a:lstStyle/>
        <a:p>
          <a:r>
            <a:rPr lang="fr-FR" dirty="0" smtClean="0"/>
            <a:t>Profil recherché</a:t>
          </a:r>
          <a:endParaRPr lang="fr-FR" dirty="0"/>
        </a:p>
      </dgm:t>
    </dgm:pt>
    <dgm:pt modelId="{42E5434E-C376-45B4-99C0-685684BB5963}" type="parTrans" cxnId="{DB1618CD-E683-44D5-9A00-FE8B5BD5935C}">
      <dgm:prSet/>
      <dgm:spPr/>
      <dgm:t>
        <a:bodyPr/>
        <a:lstStyle/>
        <a:p>
          <a:endParaRPr lang="fr-FR"/>
        </a:p>
      </dgm:t>
    </dgm:pt>
    <dgm:pt modelId="{F57F266D-F6EB-4EC3-84E2-02452B5E6EC8}" type="sibTrans" cxnId="{DB1618CD-E683-44D5-9A00-FE8B5BD5935C}">
      <dgm:prSet/>
      <dgm:spPr/>
      <dgm:t>
        <a:bodyPr/>
        <a:lstStyle/>
        <a:p>
          <a:endParaRPr lang="fr-FR"/>
        </a:p>
      </dgm:t>
    </dgm:pt>
    <dgm:pt modelId="{8EA88B26-0AC0-4107-8895-42279893F346}">
      <dgm:prSet phldrT="[Texte]"/>
      <dgm:spPr/>
      <dgm:t>
        <a:bodyPr/>
        <a:lstStyle/>
        <a:p>
          <a:r>
            <a:rPr lang="fr-FR" dirty="0" smtClean="0"/>
            <a:t>Junior</a:t>
          </a:r>
          <a:endParaRPr lang="fr-FR" dirty="0"/>
        </a:p>
      </dgm:t>
    </dgm:pt>
    <dgm:pt modelId="{01665BD4-4A1E-4EE8-B6C9-9532DEFC084D}" type="parTrans" cxnId="{6A820DC9-36EA-4CE9-9E0B-789C2ADC8249}">
      <dgm:prSet/>
      <dgm:spPr/>
      <dgm:t>
        <a:bodyPr/>
        <a:lstStyle/>
        <a:p>
          <a:endParaRPr lang="fr-FR"/>
        </a:p>
      </dgm:t>
    </dgm:pt>
    <dgm:pt modelId="{12A86439-50B5-4F35-921F-89E41781FE44}" type="sibTrans" cxnId="{6A820DC9-36EA-4CE9-9E0B-789C2ADC8249}">
      <dgm:prSet/>
      <dgm:spPr/>
      <dgm:t>
        <a:bodyPr/>
        <a:lstStyle/>
        <a:p>
          <a:endParaRPr lang="fr-FR"/>
        </a:p>
      </dgm:t>
    </dgm:pt>
    <dgm:pt modelId="{98D56702-9A6C-4724-9DAC-D6418DADAA80}">
      <dgm:prSet phldrT="[Texte]"/>
      <dgm:spPr/>
      <dgm:t>
        <a:bodyPr/>
        <a:lstStyle/>
        <a:p>
          <a:r>
            <a:rPr lang="fr-FR" dirty="0" smtClean="0"/>
            <a:t>Compétence +</a:t>
          </a:r>
          <a:endParaRPr lang="fr-FR" dirty="0"/>
        </a:p>
      </dgm:t>
    </dgm:pt>
    <dgm:pt modelId="{F708487B-897F-48BC-9BBA-F6DC05B7B088}" type="parTrans" cxnId="{46CB9E39-EB6D-43C5-8222-457311501791}">
      <dgm:prSet/>
      <dgm:spPr/>
      <dgm:t>
        <a:bodyPr/>
        <a:lstStyle/>
        <a:p>
          <a:endParaRPr lang="fr-FR"/>
        </a:p>
      </dgm:t>
    </dgm:pt>
    <dgm:pt modelId="{5E8FD49D-3E0D-4A4B-BC55-F2994836FEB9}" type="sibTrans" cxnId="{46CB9E39-EB6D-43C5-8222-457311501791}">
      <dgm:prSet/>
      <dgm:spPr/>
      <dgm:t>
        <a:bodyPr/>
        <a:lstStyle/>
        <a:p>
          <a:endParaRPr lang="fr-FR"/>
        </a:p>
      </dgm:t>
    </dgm:pt>
    <dgm:pt modelId="{00EF942D-6EA3-4E33-8233-4453A600A6F4}">
      <dgm:prSet phldrT="[Texte]"/>
      <dgm:spPr/>
      <dgm:t>
        <a:bodyPr/>
        <a:lstStyle/>
        <a:p>
          <a:r>
            <a:rPr lang="fr-FR" dirty="0" smtClean="0"/>
            <a:t>Profil précaire</a:t>
          </a:r>
          <a:endParaRPr lang="fr-FR" dirty="0"/>
        </a:p>
      </dgm:t>
    </dgm:pt>
    <dgm:pt modelId="{31C9560C-50F1-43BE-B622-D213FD0456DC}" type="parTrans" cxnId="{6332AA69-A677-4936-AC2C-87E703634FD5}">
      <dgm:prSet/>
      <dgm:spPr/>
      <dgm:t>
        <a:bodyPr/>
        <a:lstStyle/>
        <a:p>
          <a:endParaRPr lang="fr-FR"/>
        </a:p>
      </dgm:t>
    </dgm:pt>
    <dgm:pt modelId="{6A0ECDD7-3898-418F-8E5D-CA89D79C3389}" type="sibTrans" cxnId="{6332AA69-A677-4936-AC2C-87E703634FD5}">
      <dgm:prSet/>
      <dgm:spPr/>
      <dgm:t>
        <a:bodyPr/>
        <a:lstStyle/>
        <a:p>
          <a:endParaRPr lang="fr-FR"/>
        </a:p>
      </dgm:t>
    </dgm:pt>
    <dgm:pt modelId="{044FC749-B00E-481C-89E3-1A84BD2DD74B}">
      <dgm:prSet phldrT="[Texte]"/>
      <dgm:spPr/>
      <dgm:t>
        <a:bodyPr/>
        <a:lstStyle/>
        <a:p>
          <a:r>
            <a:rPr lang="fr-FR" dirty="0" smtClean="0"/>
            <a:t>Stagiaire</a:t>
          </a:r>
          <a:endParaRPr lang="fr-FR" dirty="0"/>
        </a:p>
      </dgm:t>
    </dgm:pt>
    <dgm:pt modelId="{4219D967-131A-4127-8CE2-833F324847CF}" type="parTrans" cxnId="{1E65702E-9F1B-45BA-9F2C-DE3F23206CEA}">
      <dgm:prSet/>
      <dgm:spPr/>
      <dgm:t>
        <a:bodyPr/>
        <a:lstStyle/>
        <a:p>
          <a:endParaRPr lang="fr-FR"/>
        </a:p>
      </dgm:t>
    </dgm:pt>
    <dgm:pt modelId="{C965F40E-006B-4D9E-8499-0AE4627AF0E5}" type="sibTrans" cxnId="{1E65702E-9F1B-45BA-9F2C-DE3F23206CEA}">
      <dgm:prSet/>
      <dgm:spPr/>
      <dgm:t>
        <a:bodyPr/>
        <a:lstStyle/>
        <a:p>
          <a:endParaRPr lang="fr-FR"/>
        </a:p>
      </dgm:t>
    </dgm:pt>
    <dgm:pt modelId="{223BC246-E477-4F08-9BAE-5FB38F9CA202}">
      <dgm:prSet phldrT="[Texte]"/>
      <dgm:spPr/>
      <dgm:t>
        <a:bodyPr/>
        <a:lstStyle/>
        <a:p>
          <a:r>
            <a:rPr lang="fr-FR" dirty="0" smtClean="0"/>
            <a:t>Incompétence</a:t>
          </a:r>
          <a:endParaRPr lang="fr-FR" dirty="0"/>
        </a:p>
      </dgm:t>
    </dgm:pt>
    <dgm:pt modelId="{7B83AB10-89BB-4867-B81A-2AF17B856191}" type="parTrans" cxnId="{FF4DB1B0-EC28-4460-8B06-D19636D844F1}">
      <dgm:prSet/>
      <dgm:spPr/>
      <dgm:t>
        <a:bodyPr/>
        <a:lstStyle/>
        <a:p>
          <a:endParaRPr lang="fr-FR"/>
        </a:p>
      </dgm:t>
    </dgm:pt>
    <dgm:pt modelId="{A7D5E1AC-6483-4A30-85CA-8FA548C07D2E}" type="sibTrans" cxnId="{FF4DB1B0-EC28-4460-8B06-D19636D844F1}">
      <dgm:prSet/>
      <dgm:spPr/>
      <dgm:t>
        <a:bodyPr/>
        <a:lstStyle/>
        <a:p>
          <a:endParaRPr lang="fr-FR"/>
        </a:p>
      </dgm:t>
    </dgm:pt>
    <dgm:pt modelId="{13C035A9-728F-4A83-B3AC-A4AB9AE2AB53}">
      <dgm:prSet phldrT="[Texte]"/>
      <dgm:spPr/>
      <dgm:t>
        <a:bodyPr/>
        <a:lstStyle/>
        <a:p>
          <a:r>
            <a:rPr lang="fr-FR" dirty="0" smtClean="0"/>
            <a:t>Profil très précaire</a:t>
          </a:r>
          <a:endParaRPr lang="fr-FR" dirty="0"/>
        </a:p>
      </dgm:t>
    </dgm:pt>
    <dgm:pt modelId="{17555A6D-6E26-46EC-86E9-AE09F5547218}" type="parTrans" cxnId="{54B72F76-3864-4625-82EE-84F588A26670}">
      <dgm:prSet/>
      <dgm:spPr/>
      <dgm:t>
        <a:bodyPr/>
        <a:lstStyle/>
        <a:p>
          <a:endParaRPr lang="fr-FR"/>
        </a:p>
      </dgm:t>
    </dgm:pt>
    <dgm:pt modelId="{6D430400-F4F6-40A8-BD3E-4369CE7B0AB8}" type="sibTrans" cxnId="{54B72F76-3864-4625-82EE-84F588A26670}">
      <dgm:prSet/>
      <dgm:spPr/>
      <dgm:t>
        <a:bodyPr/>
        <a:lstStyle/>
        <a:p>
          <a:endParaRPr lang="fr-FR"/>
        </a:p>
      </dgm:t>
    </dgm:pt>
    <dgm:pt modelId="{E1D181F4-88DB-49B1-A1FD-251725DB8F97}" type="pres">
      <dgm:prSet presAssocID="{E8AE594F-30E9-4268-8996-C27ED30463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2237430-6914-401D-8A6F-A8BFB274D04D}" type="pres">
      <dgm:prSet presAssocID="{0B1B7617-9BC2-4463-AB51-1C579E4FD657}" presName="composite" presStyleCnt="0"/>
      <dgm:spPr/>
    </dgm:pt>
    <dgm:pt modelId="{D9FE1163-52EF-4E65-8C6E-2A937600BB8B}" type="pres">
      <dgm:prSet presAssocID="{0B1B7617-9BC2-4463-AB51-1C579E4FD65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719F62-545E-489E-A485-B43E0ED316EB}" type="pres">
      <dgm:prSet presAssocID="{0B1B7617-9BC2-4463-AB51-1C579E4FD65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ABE03B-57B7-4832-901A-D5398E22D2EC}" type="pres">
      <dgm:prSet presAssocID="{52E95506-A484-4AAA-BB94-D0C4AE170C8B}" presName="sp" presStyleCnt="0"/>
      <dgm:spPr/>
    </dgm:pt>
    <dgm:pt modelId="{1FA46B1F-7D7C-4803-A1B9-BD1C452BEC19}" type="pres">
      <dgm:prSet presAssocID="{8EA88B26-0AC0-4107-8895-42279893F346}" presName="composite" presStyleCnt="0"/>
      <dgm:spPr/>
    </dgm:pt>
    <dgm:pt modelId="{FE06103C-D1BE-4B33-AB68-D7FF2C2B9230}" type="pres">
      <dgm:prSet presAssocID="{8EA88B26-0AC0-4107-8895-42279893F3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F38517-464E-4401-B424-BDA6211A63FF}" type="pres">
      <dgm:prSet presAssocID="{8EA88B26-0AC0-4107-8895-42279893F3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CCF4AD-EBF0-458F-B0B1-9E0B0C7986D8}" type="pres">
      <dgm:prSet presAssocID="{12A86439-50B5-4F35-921F-89E41781FE44}" presName="sp" presStyleCnt="0"/>
      <dgm:spPr/>
    </dgm:pt>
    <dgm:pt modelId="{D2BECA38-8E54-45D2-9C39-472E82C10100}" type="pres">
      <dgm:prSet presAssocID="{044FC749-B00E-481C-89E3-1A84BD2DD74B}" presName="composite" presStyleCnt="0"/>
      <dgm:spPr/>
    </dgm:pt>
    <dgm:pt modelId="{EBFE7BD8-95F0-4D1E-AE6E-A01389182CEE}" type="pres">
      <dgm:prSet presAssocID="{044FC749-B00E-481C-89E3-1A84BD2DD74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A4E313-EFE1-414B-B4E3-14AD081FBC29}" type="pres">
      <dgm:prSet presAssocID="{044FC749-B00E-481C-89E3-1A84BD2DD74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F177BB-7170-4B07-BC27-A123B7A270FB}" srcId="{E8AE594F-30E9-4268-8996-C27ED3046324}" destId="{0B1B7617-9BC2-4463-AB51-1C579E4FD657}" srcOrd="0" destOrd="0" parTransId="{F21F0556-A1EF-4B00-8543-4E6F1B77C85F}" sibTransId="{52E95506-A484-4AAA-BB94-D0C4AE170C8B}"/>
    <dgm:cxn modelId="{8F69A411-DA5F-4F42-860A-3E76D511472F}" type="presOf" srcId="{00EF942D-6EA3-4E33-8233-4453A600A6F4}" destId="{1EF38517-464E-4401-B424-BDA6211A63FF}" srcOrd="0" destOrd="1" presId="urn:microsoft.com/office/officeart/2005/8/layout/chevron2"/>
    <dgm:cxn modelId="{E81B818E-31CB-4B5A-B0C0-1C63D0E2C74E}" type="presOf" srcId="{044FC749-B00E-481C-89E3-1A84BD2DD74B}" destId="{EBFE7BD8-95F0-4D1E-AE6E-A01389182CEE}" srcOrd="0" destOrd="0" presId="urn:microsoft.com/office/officeart/2005/8/layout/chevron2"/>
    <dgm:cxn modelId="{13CC32D3-8316-46D0-A9E7-D8D0D51256B3}" type="presOf" srcId="{C5E1EE29-C129-494F-95FE-C1956839697F}" destId="{23719F62-545E-489E-A485-B43E0ED316EB}" srcOrd="0" destOrd="0" presId="urn:microsoft.com/office/officeart/2005/8/layout/chevron2"/>
    <dgm:cxn modelId="{657F0AC3-F88C-4769-A9F7-AF043A7034B4}" type="presOf" srcId="{13C035A9-728F-4A83-B3AC-A4AB9AE2AB53}" destId="{CFA4E313-EFE1-414B-B4E3-14AD081FBC29}" srcOrd="0" destOrd="1" presId="urn:microsoft.com/office/officeart/2005/8/layout/chevron2"/>
    <dgm:cxn modelId="{46CB9E39-EB6D-43C5-8222-457311501791}" srcId="{8EA88B26-0AC0-4107-8895-42279893F346}" destId="{98D56702-9A6C-4724-9DAC-D6418DADAA80}" srcOrd="0" destOrd="0" parTransId="{F708487B-897F-48BC-9BBA-F6DC05B7B088}" sibTransId="{5E8FD49D-3E0D-4A4B-BC55-F2994836FEB9}"/>
    <dgm:cxn modelId="{BF003B3D-FBC9-4F74-991A-1726B6E37503}" srcId="{0B1B7617-9BC2-4463-AB51-1C579E4FD657}" destId="{C5E1EE29-C129-494F-95FE-C1956839697F}" srcOrd="0" destOrd="0" parTransId="{B7EE1210-8DC7-4179-B5BC-152FC459FAD6}" sibTransId="{C14D9129-8622-4B18-AA42-83BCA7BFDC71}"/>
    <dgm:cxn modelId="{54B72F76-3864-4625-82EE-84F588A26670}" srcId="{044FC749-B00E-481C-89E3-1A84BD2DD74B}" destId="{13C035A9-728F-4A83-B3AC-A4AB9AE2AB53}" srcOrd="1" destOrd="0" parTransId="{17555A6D-6E26-46EC-86E9-AE09F5547218}" sibTransId="{6D430400-F4F6-40A8-BD3E-4369CE7B0AB8}"/>
    <dgm:cxn modelId="{26FE4654-501B-47F2-A677-A27C7058DE5D}" type="presOf" srcId="{223BC246-E477-4F08-9BAE-5FB38F9CA202}" destId="{CFA4E313-EFE1-414B-B4E3-14AD081FBC29}" srcOrd="0" destOrd="0" presId="urn:microsoft.com/office/officeart/2005/8/layout/chevron2"/>
    <dgm:cxn modelId="{1E65702E-9F1B-45BA-9F2C-DE3F23206CEA}" srcId="{E8AE594F-30E9-4268-8996-C27ED3046324}" destId="{044FC749-B00E-481C-89E3-1A84BD2DD74B}" srcOrd="2" destOrd="0" parTransId="{4219D967-131A-4127-8CE2-833F324847CF}" sibTransId="{C965F40E-006B-4D9E-8499-0AE4627AF0E5}"/>
    <dgm:cxn modelId="{6A820DC9-36EA-4CE9-9E0B-789C2ADC8249}" srcId="{E8AE594F-30E9-4268-8996-C27ED3046324}" destId="{8EA88B26-0AC0-4107-8895-42279893F346}" srcOrd="1" destOrd="0" parTransId="{01665BD4-4A1E-4EE8-B6C9-9532DEFC084D}" sibTransId="{12A86439-50B5-4F35-921F-89E41781FE44}"/>
    <dgm:cxn modelId="{6332AA69-A677-4936-AC2C-87E703634FD5}" srcId="{8EA88B26-0AC0-4107-8895-42279893F346}" destId="{00EF942D-6EA3-4E33-8233-4453A600A6F4}" srcOrd="1" destOrd="0" parTransId="{31C9560C-50F1-43BE-B622-D213FD0456DC}" sibTransId="{6A0ECDD7-3898-418F-8E5D-CA89D79C3389}"/>
    <dgm:cxn modelId="{7936AA09-8C6F-445E-80B1-867342808471}" type="presOf" srcId="{8EA88B26-0AC0-4107-8895-42279893F346}" destId="{FE06103C-D1BE-4B33-AB68-D7FF2C2B9230}" srcOrd="0" destOrd="0" presId="urn:microsoft.com/office/officeart/2005/8/layout/chevron2"/>
    <dgm:cxn modelId="{E2D1311F-C16E-4956-A8E2-4C65F999CBC9}" type="presOf" srcId="{0B1B7617-9BC2-4463-AB51-1C579E4FD657}" destId="{D9FE1163-52EF-4E65-8C6E-2A937600BB8B}" srcOrd="0" destOrd="0" presId="urn:microsoft.com/office/officeart/2005/8/layout/chevron2"/>
    <dgm:cxn modelId="{FF4DB1B0-EC28-4460-8B06-D19636D844F1}" srcId="{044FC749-B00E-481C-89E3-1A84BD2DD74B}" destId="{223BC246-E477-4F08-9BAE-5FB38F9CA202}" srcOrd="0" destOrd="0" parTransId="{7B83AB10-89BB-4867-B81A-2AF17B856191}" sibTransId="{A7D5E1AC-6483-4A30-85CA-8FA548C07D2E}"/>
    <dgm:cxn modelId="{DAE4118F-B24A-4A1A-BF2B-55D68BC4FD8B}" type="presOf" srcId="{E02C1757-BA1D-4E7D-A42A-1F4259137279}" destId="{23719F62-545E-489E-A485-B43E0ED316EB}" srcOrd="0" destOrd="1" presId="urn:microsoft.com/office/officeart/2005/8/layout/chevron2"/>
    <dgm:cxn modelId="{6D8F9559-61FA-447E-BADA-D8FEC188179C}" type="presOf" srcId="{E8AE594F-30E9-4268-8996-C27ED3046324}" destId="{E1D181F4-88DB-49B1-A1FD-251725DB8F97}" srcOrd="0" destOrd="0" presId="urn:microsoft.com/office/officeart/2005/8/layout/chevron2"/>
    <dgm:cxn modelId="{F665F641-C298-46A3-8DF2-78678BB0E7E1}" type="presOf" srcId="{98D56702-9A6C-4724-9DAC-D6418DADAA80}" destId="{1EF38517-464E-4401-B424-BDA6211A63FF}" srcOrd="0" destOrd="0" presId="urn:microsoft.com/office/officeart/2005/8/layout/chevron2"/>
    <dgm:cxn modelId="{DB1618CD-E683-44D5-9A00-FE8B5BD5935C}" srcId="{0B1B7617-9BC2-4463-AB51-1C579E4FD657}" destId="{E02C1757-BA1D-4E7D-A42A-1F4259137279}" srcOrd="1" destOrd="0" parTransId="{42E5434E-C376-45B4-99C0-685684BB5963}" sibTransId="{F57F266D-F6EB-4EC3-84E2-02452B5E6EC8}"/>
    <dgm:cxn modelId="{BA9B0510-E8D6-4D89-812C-7514FB0B8910}" type="presParOf" srcId="{E1D181F4-88DB-49B1-A1FD-251725DB8F97}" destId="{02237430-6914-401D-8A6F-A8BFB274D04D}" srcOrd="0" destOrd="0" presId="urn:microsoft.com/office/officeart/2005/8/layout/chevron2"/>
    <dgm:cxn modelId="{223A97C5-EB93-4EDD-9CB1-DA975786B931}" type="presParOf" srcId="{02237430-6914-401D-8A6F-A8BFB274D04D}" destId="{D9FE1163-52EF-4E65-8C6E-2A937600BB8B}" srcOrd="0" destOrd="0" presId="urn:microsoft.com/office/officeart/2005/8/layout/chevron2"/>
    <dgm:cxn modelId="{EA6C8B70-18F9-4AD3-9915-AC405396E5A1}" type="presParOf" srcId="{02237430-6914-401D-8A6F-A8BFB274D04D}" destId="{23719F62-545E-489E-A485-B43E0ED316EB}" srcOrd="1" destOrd="0" presId="urn:microsoft.com/office/officeart/2005/8/layout/chevron2"/>
    <dgm:cxn modelId="{5D992868-54F1-4F9F-9276-F580CCAAA723}" type="presParOf" srcId="{E1D181F4-88DB-49B1-A1FD-251725DB8F97}" destId="{4BABE03B-57B7-4832-901A-D5398E22D2EC}" srcOrd="1" destOrd="0" presId="urn:microsoft.com/office/officeart/2005/8/layout/chevron2"/>
    <dgm:cxn modelId="{BC928267-8891-4E9C-AB9C-CA0C1755F719}" type="presParOf" srcId="{E1D181F4-88DB-49B1-A1FD-251725DB8F97}" destId="{1FA46B1F-7D7C-4803-A1B9-BD1C452BEC19}" srcOrd="2" destOrd="0" presId="urn:microsoft.com/office/officeart/2005/8/layout/chevron2"/>
    <dgm:cxn modelId="{37156889-CABD-49D7-BDE1-2ED36868A214}" type="presParOf" srcId="{1FA46B1F-7D7C-4803-A1B9-BD1C452BEC19}" destId="{FE06103C-D1BE-4B33-AB68-D7FF2C2B9230}" srcOrd="0" destOrd="0" presId="urn:microsoft.com/office/officeart/2005/8/layout/chevron2"/>
    <dgm:cxn modelId="{62BD08A0-DB0F-4F25-B3BD-5E07198647A5}" type="presParOf" srcId="{1FA46B1F-7D7C-4803-A1B9-BD1C452BEC19}" destId="{1EF38517-464E-4401-B424-BDA6211A63FF}" srcOrd="1" destOrd="0" presId="urn:microsoft.com/office/officeart/2005/8/layout/chevron2"/>
    <dgm:cxn modelId="{1ECDA1B7-6A38-4716-AB6B-8B06B2819AF5}" type="presParOf" srcId="{E1D181F4-88DB-49B1-A1FD-251725DB8F97}" destId="{93CCF4AD-EBF0-458F-B0B1-9E0B0C7986D8}" srcOrd="3" destOrd="0" presId="urn:microsoft.com/office/officeart/2005/8/layout/chevron2"/>
    <dgm:cxn modelId="{FEB67CD2-35BC-4F0A-8362-93B384B2AA21}" type="presParOf" srcId="{E1D181F4-88DB-49B1-A1FD-251725DB8F97}" destId="{D2BECA38-8E54-45D2-9C39-472E82C10100}" srcOrd="4" destOrd="0" presId="urn:microsoft.com/office/officeart/2005/8/layout/chevron2"/>
    <dgm:cxn modelId="{68D4C7E6-AC5F-42E4-9572-94A3D7158502}" type="presParOf" srcId="{D2BECA38-8E54-45D2-9C39-472E82C10100}" destId="{EBFE7BD8-95F0-4D1E-AE6E-A01389182CEE}" srcOrd="0" destOrd="0" presId="urn:microsoft.com/office/officeart/2005/8/layout/chevron2"/>
    <dgm:cxn modelId="{3771D1DC-FA3F-47EC-A414-F16D5987AF3B}" type="presParOf" srcId="{D2BECA38-8E54-45D2-9C39-472E82C10100}" destId="{CFA4E313-EFE1-414B-B4E3-14AD081FBC29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D45C86-43EC-483E-B991-EF76F15D4ACC}" type="doc">
      <dgm:prSet loTypeId="urn:microsoft.com/office/officeart/2005/8/layout/arrow4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fr-FR"/>
        </a:p>
      </dgm:t>
    </dgm:pt>
    <dgm:pt modelId="{4610C53D-105D-4D07-9BBB-0BD83CBDC147}">
      <dgm:prSet phldrT="[Texte]"/>
      <dgm:spPr/>
      <dgm:t>
        <a:bodyPr/>
        <a:lstStyle/>
        <a:p>
          <a:r>
            <a:rPr lang="fr-FR" dirty="0" smtClean="0"/>
            <a:t>Rapport de force augmente</a:t>
          </a:r>
          <a:endParaRPr lang="fr-FR" dirty="0"/>
        </a:p>
      </dgm:t>
    </dgm:pt>
    <dgm:pt modelId="{DEF690D2-09DB-45E4-AA1C-6C84837B79B8}" type="parTrans" cxnId="{9917BCD2-DC15-49AA-9102-9288D52FA939}">
      <dgm:prSet/>
      <dgm:spPr/>
      <dgm:t>
        <a:bodyPr/>
        <a:lstStyle/>
        <a:p>
          <a:endParaRPr lang="fr-FR"/>
        </a:p>
      </dgm:t>
    </dgm:pt>
    <dgm:pt modelId="{8958E726-0F06-4B77-A578-21B73F6B8B17}" type="sibTrans" cxnId="{9917BCD2-DC15-49AA-9102-9288D52FA939}">
      <dgm:prSet/>
      <dgm:spPr/>
      <dgm:t>
        <a:bodyPr/>
        <a:lstStyle/>
        <a:p>
          <a:endParaRPr lang="fr-FR"/>
        </a:p>
      </dgm:t>
    </dgm:pt>
    <dgm:pt modelId="{0BCD140E-C591-4721-9B34-6D4D481509A5}">
      <dgm:prSet phldrT="[Texte]"/>
      <dgm:spPr/>
      <dgm:t>
        <a:bodyPr/>
        <a:lstStyle/>
        <a:p>
          <a:r>
            <a:rPr lang="fr-FR" dirty="0" smtClean="0"/>
            <a:t>Rapport de force diminue</a:t>
          </a:r>
          <a:endParaRPr lang="fr-FR" dirty="0"/>
        </a:p>
      </dgm:t>
    </dgm:pt>
    <dgm:pt modelId="{EEBA64AC-EC37-4EB5-B5E1-13F544AE7EDD}" type="parTrans" cxnId="{CF266F6C-A3FC-4102-8906-D06CF8CA8B3C}">
      <dgm:prSet/>
      <dgm:spPr/>
      <dgm:t>
        <a:bodyPr/>
        <a:lstStyle/>
        <a:p>
          <a:endParaRPr lang="fr-FR"/>
        </a:p>
      </dgm:t>
    </dgm:pt>
    <dgm:pt modelId="{82FF5AEB-6BC6-456C-8AD3-04093FA8B500}" type="sibTrans" cxnId="{CF266F6C-A3FC-4102-8906-D06CF8CA8B3C}">
      <dgm:prSet/>
      <dgm:spPr/>
      <dgm:t>
        <a:bodyPr/>
        <a:lstStyle/>
        <a:p>
          <a:endParaRPr lang="fr-FR"/>
        </a:p>
      </dgm:t>
    </dgm:pt>
    <dgm:pt modelId="{C3B605A3-0113-4DE4-8164-F8E14C440D5A}" type="pres">
      <dgm:prSet presAssocID="{97D45C86-43EC-483E-B991-EF76F15D4AC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0A84442-544A-4386-88F9-7A1B2865C3E6}" type="pres">
      <dgm:prSet presAssocID="{4610C53D-105D-4D07-9BBB-0BD83CBDC147}" presName="upArrow" presStyleLbl="node1" presStyleIdx="0" presStyleCnt="2"/>
      <dgm:spPr/>
    </dgm:pt>
    <dgm:pt modelId="{47CF1E10-B7BF-4ECE-A321-D8C09D6203F4}" type="pres">
      <dgm:prSet presAssocID="{4610C53D-105D-4D07-9BBB-0BD83CBDC147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CEEBAD-3372-49CF-A49B-57CC5F7FDC09}" type="pres">
      <dgm:prSet presAssocID="{0BCD140E-C591-4721-9B34-6D4D481509A5}" presName="downArrow" presStyleLbl="node1" presStyleIdx="1" presStyleCnt="2"/>
      <dgm:spPr/>
    </dgm:pt>
    <dgm:pt modelId="{8E3FDC39-3270-4EBB-BDE8-7CB9192CE30A}" type="pres">
      <dgm:prSet presAssocID="{0BCD140E-C591-4721-9B34-6D4D481509A5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F77D2E5-8005-4FBF-9F31-33A93CA941F1}" type="presOf" srcId="{0BCD140E-C591-4721-9B34-6D4D481509A5}" destId="{8E3FDC39-3270-4EBB-BDE8-7CB9192CE30A}" srcOrd="0" destOrd="0" presId="urn:microsoft.com/office/officeart/2005/8/layout/arrow4"/>
    <dgm:cxn modelId="{CF266F6C-A3FC-4102-8906-D06CF8CA8B3C}" srcId="{97D45C86-43EC-483E-B991-EF76F15D4ACC}" destId="{0BCD140E-C591-4721-9B34-6D4D481509A5}" srcOrd="1" destOrd="0" parTransId="{EEBA64AC-EC37-4EB5-B5E1-13F544AE7EDD}" sibTransId="{82FF5AEB-6BC6-456C-8AD3-04093FA8B500}"/>
    <dgm:cxn modelId="{4915F61B-B18F-40B8-A2A5-2BC735494D16}" type="presOf" srcId="{97D45C86-43EC-483E-B991-EF76F15D4ACC}" destId="{C3B605A3-0113-4DE4-8164-F8E14C440D5A}" srcOrd="0" destOrd="0" presId="urn:microsoft.com/office/officeart/2005/8/layout/arrow4"/>
    <dgm:cxn modelId="{9917BCD2-DC15-49AA-9102-9288D52FA939}" srcId="{97D45C86-43EC-483E-B991-EF76F15D4ACC}" destId="{4610C53D-105D-4D07-9BBB-0BD83CBDC147}" srcOrd="0" destOrd="0" parTransId="{DEF690D2-09DB-45E4-AA1C-6C84837B79B8}" sibTransId="{8958E726-0F06-4B77-A578-21B73F6B8B17}"/>
    <dgm:cxn modelId="{26A8FCFF-EA5C-4D97-B652-9734D3D871B8}" type="presOf" srcId="{4610C53D-105D-4D07-9BBB-0BD83CBDC147}" destId="{47CF1E10-B7BF-4ECE-A321-D8C09D6203F4}" srcOrd="0" destOrd="0" presId="urn:microsoft.com/office/officeart/2005/8/layout/arrow4"/>
    <dgm:cxn modelId="{1CE2E51E-49D2-4AAA-A433-63F9E04DF003}" type="presParOf" srcId="{C3B605A3-0113-4DE4-8164-F8E14C440D5A}" destId="{60A84442-544A-4386-88F9-7A1B2865C3E6}" srcOrd="0" destOrd="0" presId="urn:microsoft.com/office/officeart/2005/8/layout/arrow4"/>
    <dgm:cxn modelId="{705591F8-4319-4A21-8623-1F231FDC0B36}" type="presParOf" srcId="{C3B605A3-0113-4DE4-8164-F8E14C440D5A}" destId="{47CF1E10-B7BF-4ECE-A321-D8C09D6203F4}" srcOrd="1" destOrd="0" presId="urn:microsoft.com/office/officeart/2005/8/layout/arrow4"/>
    <dgm:cxn modelId="{60A2AF79-9153-4655-9639-9797E08C8FA5}" type="presParOf" srcId="{C3B605A3-0113-4DE4-8164-F8E14C440D5A}" destId="{70CEEBAD-3372-49CF-A49B-57CC5F7FDC09}" srcOrd="2" destOrd="0" presId="urn:microsoft.com/office/officeart/2005/8/layout/arrow4"/>
    <dgm:cxn modelId="{83FA2823-BAEB-4A9A-BB29-61D01BBEA539}" type="presParOf" srcId="{C3B605A3-0113-4DE4-8164-F8E14C440D5A}" destId="{8E3FDC39-3270-4EBB-BDE8-7CB9192CE30A}" srcOrd="3" destOrd="0" presId="urn:microsoft.com/office/officeart/2005/8/layout/arrow4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3CD1B-613F-48B3-9CAB-15430F2A907D}" type="doc">
      <dgm:prSet loTypeId="urn:microsoft.com/office/officeart/2005/8/layout/hierarchy6" loCatId="hierarchy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fr-FR"/>
        </a:p>
      </dgm:t>
    </dgm:pt>
    <dgm:pt modelId="{FC94BB02-95F6-4075-B2E3-2F062859D423}">
      <dgm:prSet phldrT="[Texte]"/>
      <dgm:spPr/>
      <dgm:t>
        <a:bodyPr/>
        <a:lstStyle/>
        <a:p>
          <a:r>
            <a:rPr lang="fr-FR" dirty="0" smtClean="0"/>
            <a:t>Chefs de salle</a:t>
          </a:r>
          <a:endParaRPr lang="fr-FR" dirty="0"/>
        </a:p>
      </dgm:t>
    </dgm:pt>
    <dgm:pt modelId="{7F393F08-9A72-46B6-9BD3-1D005F49B1AD}" type="parTrans" cxnId="{7D2EF84C-6AAE-4A83-8F59-CE94DB67D109}">
      <dgm:prSet/>
      <dgm:spPr/>
      <dgm:t>
        <a:bodyPr/>
        <a:lstStyle/>
        <a:p>
          <a:endParaRPr lang="fr-FR"/>
        </a:p>
      </dgm:t>
    </dgm:pt>
    <dgm:pt modelId="{43725BA8-3F18-4A66-8067-AFD56D46F355}" type="sibTrans" cxnId="{7D2EF84C-6AAE-4A83-8F59-CE94DB67D109}">
      <dgm:prSet/>
      <dgm:spPr/>
      <dgm:t>
        <a:bodyPr/>
        <a:lstStyle/>
        <a:p>
          <a:endParaRPr lang="fr-FR"/>
        </a:p>
      </dgm:t>
    </dgm:pt>
    <dgm:pt modelId="{EDE9DF41-9FC9-4CE5-A8CC-D2D60FDEA604}">
      <dgm:prSet phldrT="[Texte]"/>
      <dgm:spPr/>
      <dgm:t>
        <a:bodyPr/>
        <a:lstStyle/>
        <a:p>
          <a:r>
            <a:rPr lang="fr-FR" dirty="0" smtClean="0"/>
            <a:t>Chef de desk #1</a:t>
          </a:r>
          <a:endParaRPr lang="fr-FR" dirty="0"/>
        </a:p>
      </dgm:t>
    </dgm:pt>
    <dgm:pt modelId="{47849F65-DDA6-4B02-A3BE-DA59C83E4FF6}" type="parTrans" cxnId="{2600B262-107D-45B7-8938-0792ACC2D294}">
      <dgm:prSet/>
      <dgm:spPr/>
      <dgm:t>
        <a:bodyPr/>
        <a:lstStyle/>
        <a:p>
          <a:endParaRPr lang="fr-FR"/>
        </a:p>
      </dgm:t>
    </dgm:pt>
    <dgm:pt modelId="{FF40B92C-1227-4F89-807A-F382FE936453}" type="sibTrans" cxnId="{2600B262-107D-45B7-8938-0792ACC2D294}">
      <dgm:prSet/>
      <dgm:spPr/>
      <dgm:t>
        <a:bodyPr/>
        <a:lstStyle/>
        <a:p>
          <a:endParaRPr lang="fr-FR"/>
        </a:p>
      </dgm:t>
    </dgm:pt>
    <dgm:pt modelId="{DD2D4269-44D0-4AAD-ABD1-FD1098860D9A}">
      <dgm:prSet phldrT="[Texte]"/>
      <dgm:spPr/>
      <dgm:t>
        <a:bodyPr/>
        <a:lstStyle/>
        <a:p>
          <a:r>
            <a:rPr lang="fr-FR" dirty="0" smtClean="0"/>
            <a:t>Trader #1</a:t>
          </a:r>
          <a:endParaRPr lang="fr-FR" dirty="0"/>
        </a:p>
      </dgm:t>
    </dgm:pt>
    <dgm:pt modelId="{0B76C5D4-A487-46C5-B1A4-40474E134B64}" type="parTrans" cxnId="{593C134F-F0C9-4481-B7D0-D44136CDD24A}">
      <dgm:prSet/>
      <dgm:spPr/>
      <dgm:t>
        <a:bodyPr/>
        <a:lstStyle/>
        <a:p>
          <a:endParaRPr lang="fr-FR"/>
        </a:p>
      </dgm:t>
    </dgm:pt>
    <dgm:pt modelId="{7B664D18-CE1F-4FC8-9BCF-E4CC77A535ED}" type="sibTrans" cxnId="{593C134F-F0C9-4481-B7D0-D44136CDD24A}">
      <dgm:prSet/>
      <dgm:spPr/>
      <dgm:t>
        <a:bodyPr/>
        <a:lstStyle/>
        <a:p>
          <a:endParaRPr lang="fr-FR"/>
        </a:p>
      </dgm:t>
    </dgm:pt>
    <dgm:pt modelId="{F40801BD-C11A-4D97-937A-12FE4616B684}">
      <dgm:prSet phldrT="[Texte]"/>
      <dgm:spPr/>
      <dgm:t>
        <a:bodyPr/>
        <a:lstStyle/>
        <a:p>
          <a:r>
            <a:rPr lang="fr-FR" dirty="0" smtClean="0"/>
            <a:t>Trader #2</a:t>
          </a:r>
          <a:endParaRPr lang="fr-FR" dirty="0"/>
        </a:p>
      </dgm:t>
    </dgm:pt>
    <dgm:pt modelId="{79E28A84-C613-4F59-BE5C-65B18955AE5D}" type="parTrans" cxnId="{C43508B6-312D-49B5-8CF9-89B118B7141F}">
      <dgm:prSet/>
      <dgm:spPr/>
      <dgm:t>
        <a:bodyPr/>
        <a:lstStyle/>
        <a:p>
          <a:endParaRPr lang="fr-FR"/>
        </a:p>
      </dgm:t>
    </dgm:pt>
    <dgm:pt modelId="{04AE1011-E118-4F72-B47B-27DEC073B80E}" type="sibTrans" cxnId="{C43508B6-312D-49B5-8CF9-89B118B7141F}">
      <dgm:prSet/>
      <dgm:spPr/>
      <dgm:t>
        <a:bodyPr/>
        <a:lstStyle/>
        <a:p>
          <a:endParaRPr lang="fr-FR"/>
        </a:p>
      </dgm:t>
    </dgm:pt>
    <dgm:pt modelId="{4886D399-4315-4EBA-8ECE-82F901A84C83}">
      <dgm:prSet phldrT="[Texte]"/>
      <dgm:spPr/>
      <dgm:t>
        <a:bodyPr/>
        <a:lstStyle/>
        <a:p>
          <a:r>
            <a:rPr lang="fr-FR" dirty="0" smtClean="0"/>
            <a:t>Chef de desk #2</a:t>
          </a:r>
          <a:endParaRPr lang="fr-FR" dirty="0"/>
        </a:p>
      </dgm:t>
    </dgm:pt>
    <dgm:pt modelId="{5B3B3675-9C95-4B32-BAA5-AE8B3A1BD931}" type="parTrans" cxnId="{6C10D6B8-2665-42E6-A602-C29F12C5D03F}">
      <dgm:prSet/>
      <dgm:spPr/>
      <dgm:t>
        <a:bodyPr/>
        <a:lstStyle/>
        <a:p>
          <a:endParaRPr lang="fr-FR"/>
        </a:p>
      </dgm:t>
    </dgm:pt>
    <dgm:pt modelId="{D6BDC546-9B7B-42DA-BC26-5BAE2F7AF8ED}" type="sibTrans" cxnId="{6C10D6B8-2665-42E6-A602-C29F12C5D03F}">
      <dgm:prSet/>
      <dgm:spPr/>
      <dgm:t>
        <a:bodyPr/>
        <a:lstStyle/>
        <a:p>
          <a:endParaRPr lang="fr-FR"/>
        </a:p>
      </dgm:t>
    </dgm:pt>
    <dgm:pt modelId="{F4E560F2-7A14-43B1-9B0F-5016796724C8}">
      <dgm:prSet phldrT="[Texte]"/>
      <dgm:spPr/>
      <dgm:t>
        <a:bodyPr/>
        <a:lstStyle/>
        <a:p>
          <a:r>
            <a:rPr lang="fr-FR" dirty="0" smtClean="0"/>
            <a:t>Trader #3</a:t>
          </a:r>
          <a:endParaRPr lang="fr-FR" dirty="0"/>
        </a:p>
      </dgm:t>
    </dgm:pt>
    <dgm:pt modelId="{13A5B3B4-E952-49AD-854E-06E23D3AEE32}" type="parTrans" cxnId="{FDCF4E49-60AE-4015-ABF0-57A52AF3C0D6}">
      <dgm:prSet/>
      <dgm:spPr/>
      <dgm:t>
        <a:bodyPr/>
        <a:lstStyle/>
        <a:p>
          <a:endParaRPr lang="fr-FR"/>
        </a:p>
      </dgm:t>
    </dgm:pt>
    <dgm:pt modelId="{E90852A2-4AC2-475D-9B10-F301808D5AF6}" type="sibTrans" cxnId="{FDCF4E49-60AE-4015-ABF0-57A52AF3C0D6}">
      <dgm:prSet/>
      <dgm:spPr/>
      <dgm:t>
        <a:bodyPr/>
        <a:lstStyle/>
        <a:p>
          <a:endParaRPr lang="fr-FR"/>
        </a:p>
      </dgm:t>
    </dgm:pt>
    <dgm:pt modelId="{EBB9E121-AA14-4054-9874-233A2BC25691}">
      <dgm:prSet phldrT="[Texte]"/>
      <dgm:spPr/>
      <dgm:t>
        <a:bodyPr/>
        <a:lstStyle/>
        <a:p>
          <a:r>
            <a:rPr lang="fr-FR" dirty="0" smtClean="0"/>
            <a:t>Fixation des objectifs de profit avec la direction</a:t>
          </a:r>
          <a:endParaRPr lang="fr-FR" dirty="0"/>
        </a:p>
      </dgm:t>
    </dgm:pt>
    <dgm:pt modelId="{4F764E7E-355F-4B5A-A0C0-A5DE9039BD0A}" type="parTrans" cxnId="{9F95BCE0-C1E9-4AA2-9C97-13470AE3029E}">
      <dgm:prSet/>
      <dgm:spPr/>
      <dgm:t>
        <a:bodyPr/>
        <a:lstStyle/>
        <a:p>
          <a:endParaRPr lang="fr-FR"/>
        </a:p>
      </dgm:t>
    </dgm:pt>
    <dgm:pt modelId="{38A666FD-1E07-4D7B-977E-2CA0E6665D93}" type="sibTrans" cxnId="{9F95BCE0-C1E9-4AA2-9C97-13470AE3029E}">
      <dgm:prSet/>
      <dgm:spPr/>
      <dgm:t>
        <a:bodyPr/>
        <a:lstStyle/>
        <a:p>
          <a:endParaRPr lang="fr-FR"/>
        </a:p>
      </dgm:t>
    </dgm:pt>
    <dgm:pt modelId="{D52B3766-FE58-4B14-8352-014509E9EAF5}">
      <dgm:prSet phldrT="[Texte]"/>
      <dgm:spPr/>
      <dgm:t>
        <a:bodyPr/>
        <a:lstStyle/>
        <a:p>
          <a:r>
            <a:rPr lang="fr-FR" dirty="0" smtClean="0"/>
            <a:t>Négociation du partage de l’objectif entre chaque desk</a:t>
          </a:r>
          <a:endParaRPr lang="fr-FR" dirty="0"/>
        </a:p>
      </dgm:t>
    </dgm:pt>
    <dgm:pt modelId="{C8BFB306-7A35-472C-A969-3FC6B833C799}" type="parTrans" cxnId="{7EF6B382-565E-4612-9693-1E0D43CBE249}">
      <dgm:prSet/>
      <dgm:spPr/>
      <dgm:t>
        <a:bodyPr/>
        <a:lstStyle/>
        <a:p>
          <a:endParaRPr lang="fr-FR"/>
        </a:p>
      </dgm:t>
    </dgm:pt>
    <dgm:pt modelId="{3AC64BAA-AE50-4938-905E-014AFE80FDA1}" type="sibTrans" cxnId="{7EF6B382-565E-4612-9693-1E0D43CBE249}">
      <dgm:prSet/>
      <dgm:spPr/>
      <dgm:t>
        <a:bodyPr/>
        <a:lstStyle/>
        <a:p>
          <a:endParaRPr lang="fr-FR"/>
        </a:p>
      </dgm:t>
    </dgm:pt>
    <dgm:pt modelId="{AB88F378-422D-4C8F-8DDF-7E5D66ED9B53}">
      <dgm:prSet phldrT="[Texte]"/>
      <dgm:spPr/>
      <dgm:t>
        <a:bodyPr/>
        <a:lstStyle/>
        <a:p>
          <a:r>
            <a:rPr lang="fr-FR" dirty="0" smtClean="0"/>
            <a:t>Partage de l’objectif du desk entre chaque trader</a:t>
          </a:r>
          <a:endParaRPr lang="fr-FR" dirty="0"/>
        </a:p>
      </dgm:t>
    </dgm:pt>
    <dgm:pt modelId="{BECA8D5F-8181-4A21-BA9B-4CDDF4A21BF7}" type="parTrans" cxnId="{B2FC58E7-EC85-4FAB-AD9B-0AB11D7B0A5D}">
      <dgm:prSet/>
      <dgm:spPr/>
      <dgm:t>
        <a:bodyPr/>
        <a:lstStyle/>
        <a:p>
          <a:endParaRPr lang="fr-FR"/>
        </a:p>
      </dgm:t>
    </dgm:pt>
    <dgm:pt modelId="{0675E63D-55FA-46F5-B9EB-BE0F623AD443}" type="sibTrans" cxnId="{B2FC58E7-EC85-4FAB-AD9B-0AB11D7B0A5D}">
      <dgm:prSet/>
      <dgm:spPr/>
      <dgm:t>
        <a:bodyPr/>
        <a:lstStyle/>
        <a:p>
          <a:endParaRPr lang="fr-FR"/>
        </a:p>
      </dgm:t>
    </dgm:pt>
    <dgm:pt modelId="{39D66D72-1BF4-4FA6-A862-D1D2FA738FD5}" type="pres">
      <dgm:prSet presAssocID="{FFE3CD1B-613F-48B3-9CAB-15430F2A907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B69D8CA-6368-40B4-9209-4139EF0B5FFD}" type="pres">
      <dgm:prSet presAssocID="{FFE3CD1B-613F-48B3-9CAB-15430F2A907D}" presName="hierFlow" presStyleCnt="0"/>
      <dgm:spPr/>
    </dgm:pt>
    <dgm:pt modelId="{33F96A9B-F1DA-46E4-9A66-308047C9B679}" type="pres">
      <dgm:prSet presAssocID="{FFE3CD1B-613F-48B3-9CAB-15430F2A907D}" presName="firstBuf" presStyleCnt="0"/>
      <dgm:spPr/>
    </dgm:pt>
    <dgm:pt modelId="{123A334A-5AF2-4481-82BD-79F6D5E2522C}" type="pres">
      <dgm:prSet presAssocID="{FFE3CD1B-613F-48B3-9CAB-15430F2A907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823CF7D-E5D3-42F1-BB7F-0871A952658B}" type="pres">
      <dgm:prSet presAssocID="{FC94BB02-95F6-4075-B2E3-2F062859D423}" presName="Name14" presStyleCnt="0"/>
      <dgm:spPr/>
    </dgm:pt>
    <dgm:pt modelId="{70143F38-76E9-40CA-BAFA-3C613509EB66}" type="pres">
      <dgm:prSet presAssocID="{FC94BB02-95F6-4075-B2E3-2F062859D423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58DE6F-BB51-472B-B0F1-3F22BF45C080}" type="pres">
      <dgm:prSet presAssocID="{FC94BB02-95F6-4075-B2E3-2F062859D423}" presName="hierChild2" presStyleCnt="0"/>
      <dgm:spPr/>
    </dgm:pt>
    <dgm:pt modelId="{216BEA7F-4889-4DD4-963E-BC96D8C5BC27}" type="pres">
      <dgm:prSet presAssocID="{47849F65-DDA6-4B02-A3BE-DA59C83E4FF6}" presName="Name19" presStyleLbl="parChTrans1D2" presStyleIdx="0" presStyleCnt="2"/>
      <dgm:spPr/>
      <dgm:t>
        <a:bodyPr/>
        <a:lstStyle/>
        <a:p>
          <a:endParaRPr lang="fr-FR"/>
        </a:p>
      </dgm:t>
    </dgm:pt>
    <dgm:pt modelId="{77CC6206-B1E3-44E2-BF75-F228ED89CAB9}" type="pres">
      <dgm:prSet presAssocID="{EDE9DF41-9FC9-4CE5-A8CC-D2D60FDEA604}" presName="Name21" presStyleCnt="0"/>
      <dgm:spPr/>
    </dgm:pt>
    <dgm:pt modelId="{F56EF82F-E68F-425C-9653-1D97B6424690}" type="pres">
      <dgm:prSet presAssocID="{EDE9DF41-9FC9-4CE5-A8CC-D2D60FDEA604}" presName="level2Shape" presStyleLbl="node2" presStyleIdx="0" presStyleCnt="2"/>
      <dgm:spPr/>
      <dgm:t>
        <a:bodyPr/>
        <a:lstStyle/>
        <a:p>
          <a:endParaRPr lang="fr-FR"/>
        </a:p>
      </dgm:t>
    </dgm:pt>
    <dgm:pt modelId="{B14E48FD-CC00-4968-817C-0C5315062DB9}" type="pres">
      <dgm:prSet presAssocID="{EDE9DF41-9FC9-4CE5-A8CC-D2D60FDEA604}" presName="hierChild3" presStyleCnt="0"/>
      <dgm:spPr/>
    </dgm:pt>
    <dgm:pt modelId="{2AF0E7EF-8F27-4A16-8010-97AA36CD9916}" type="pres">
      <dgm:prSet presAssocID="{0B76C5D4-A487-46C5-B1A4-40474E134B64}" presName="Name19" presStyleLbl="parChTrans1D3" presStyleIdx="0" presStyleCnt="3"/>
      <dgm:spPr/>
      <dgm:t>
        <a:bodyPr/>
        <a:lstStyle/>
        <a:p>
          <a:endParaRPr lang="fr-FR"/>
        </a:p>
      </dgm:t>
    </dgm:pt>
    <dgm:pt modelId="{D47DAE19-72F9-41D9-8D3E-10CBAEC72066}" type="pres">
      <dgm:prSet presAssocID="{DD2D4269-44D0-4AAD-ABD1-FD1098860D9A}" presName="Name21" presStyleCnt="0"/>
      <dgm:spPr/>
    </dgm:pt>
    <dgm:pt modelId="{7E59CD0B-29FC-45BD-B230-B3DEB1A2DEBF}" type="pres">
      <dgm:prSet presAssocID="{DD2D4269-44D0-4AAD-ABD1-FD1098860D9A}" presName="level2Shape" presStyleLbl="node3" presStyleIdx="0" presStyleCnt="3"/>
      <dgm:spPr/>
      <dgm:t>
        <a:bodyPr/>
        <a:lstStyle/>
        <a:p>
          <a:endParaRPr lang="fr-FR"/>
        </a:p>
      </dgm:t>
    </dgm:pt>
    <dgm:pt modelId="{56CFE4F5-B19A-45E4-9D72-00281A68914F}" type="pres">
      <dgm:prSet presAssocID="{DD2D4269-44D0-4AAD-ABD1-FD1098860D9A}" presName="hierChild3" presStyleCnt="0"/>
      <dgm:spPr/>
    </dgm:pt>
    <dgm:pt modelId="{2021E543-3168-4B31-A784-CCB96AF2326C}" type="pres">
      <dgm:prSet presAssocID="{79E28A84-C613-4F59-BE5C-65B18955AE5D}" presName="Name19" presStyleLbl="parChTrans1D3" presStyleIdx="1" presStyleCnt="3"/>
      <dgm:spPr/>
      <dgm:t>
        <a:bodyPr/>
        <a:lstStyle/>
        <a:p>
          <a:endParaRPr lang="fr-FR"/>
        </a:p>
      </dgm:t>
    </dgm:pt>
    <dgm:pt modelId="{EE6D026B-D16F-451F-986A-53F3EF6336A1}" type="pres">
      <dgm:prSet presAssocID="{F40801BD-C11A-4D97-937A-12FE4616B684}" presName="Name21" presStyleCnt="0"/>
      <dgm:spPr/>
    </dgm:pt>
    <dgm:pt modelId="{18CCB730-673C-42F8-BF91-830D54660BCB}" type="pres">
      <dgm:prSet presAssocID="{F40801BD-C11A-4D97-937A-12FE4616B684}" presName="level2Shape" presStyleLbl="node3" presStyleIdx="1" presStyleCnt="3"/>
      <dgm:spPr/>
      <dgm:t>
        <a:bodyPr/>
        <a:lstStyle/>
        <a:p>
          <a:endParaRPr lang="fr-FR"/>
        </a:p>
      </dgm:t>
    </dgm:pt>
    <dgm:pt modelId="{23ED115A-80E0-4E4C-96B5-7A485EFCBE50}" type="pres">
      <dgm:prSet presAssocID="{F40801BD-C11A-4D97-937A-12FE4616B684}" presName="hierChild3" presStyleCnt="0"/>
      <dgm:spPr/>
    </dgm:pt>
    <dgm:pt modelId="{20E1E966-B5C0-4234-9E43-DD99A84A0E2B}" type="pres">
      <dgm:prSet presAssocID="{5B3B3675-9C95-4B32-BAA5-AE8B3A1BD931}" presName="Name19" presStyleLbl="parChTrans1D2" presStyleIdx="1" presStyleCnt="2"/>
      <dgm:spPr/>
      <dgm:t>
        <a:bodyPr/>
        <a:lstStyle/>
        <a:p>
          <a:endParaRPr lang="fr-FR"/>
        </a:p>
      </dgm:t>
    </dgm:pt>
    <dgm:pt modelId="{844EA5B4-390F-4E96-841B-E571BF6B44EE}" type="pres">
      <dgm:prSet presAssocID="{4886D399-4315-4EBA-8ECE-82F901A84C83}" presName="Name21" presStyleCnt="0"/>
      <dgm:spPr/>
    </dgm:pt>
    <dgm:pt modelId="{860DA3AE-9D3B-4A44-B40D-77FAE9EFBCD1}" type="pres">
      <dgm:prSet presAssocID="{4886D399-4315-4EBA-8ECE-82F901A84C83}" presName="level2Shape" presStyleLbl="node2" presStyleIdx="1" presStyleCnt="2"/>
      <dgm:spPr/>
      <dgm:t>
        <a:bodyPr/>
        <a:lstStyle/>
        <a:p>
          <a:endParaRPr lang="fr-FR"/>
        </a:p>
      </dgm:t>
    </dgm:pt>
    <dgm:pt modelId="{D967305D-D1D3-4EFB-9A96-686D83901BC8}" type="pres">
      <dgm:prSet presAssocID="{4886D399-4315-4EBA-8ECE-82F901A84C83}" presName="hierChild3" presStyleCnt="0"/>
      <dgm:spPr/>
    </dgm:pt>
    <dgm:pt modelId="{510D6A21-CAD1-48DF-B8DC-16B4319BAE62}" type="pres">
      <dgm:prSet presAssocID="{13A5B3B4-E952-49AD-854E-06E23D3AEE32}" presName="Name19" presStyleLbl="parChTrans1D3" presStyleIdx="2" presStyleCnt="3"/>
      <dgm:spPr/>
      <dgm:t>
        <a:bodyPr/>
        <a:lstStyle/>
        <a:p>
          <a:endParaRPr lang="fr-FR"/>
        </a:p>
      </dgm:t>
    </dgm:pt>
    <dgm:pt modelId="{2E76F6F1-6A92-4CC4-A3B2-935548530B3A}" type="pres">
      <dgm:prSet presAssocID="{F4E560F2-7A14-43B1-9B0F-5016796724C8}" presName="Name21" presStyleCnt="0"/>
      <dgm:spPr/>
    </dgm:pt>
    <dgm:pt modelId="{8EA09E62-A9C8-4DE2-AAAF-39616116F613}" type="pres">
      <dgm:prSet presAssocID="{F4E560F2-7A14-43B1-9B0F-5016796724C8}" presName="level2Shape" presStyleLbl="node3" presStyleIdx="2" presStyleCnt="3"/>
      <dgm:spPr/>
      <dgm:t>
        <a:bodyPr/>
        <a:lstStyle/>
        <a:p>
          <a:endParaRPr lang="fr-FR"/>
        </a:p>
      </dgm:t>
    </dgm:pt>
    <dgm:pt modelId="{773EF217-A88E-474E-9A17-C420620BD0C3}" type="pres">
      <dgm:prSet presAssocID="{F4E560F2-7A14-43B1-9B0F-5016796724C8}" presName="hierChild3" presStyleCnt="0"/>
      <dgm:spPr/>
    </dgm:pt>
    <dgm:pt modelId="{116CAC26-9B80-4559-84D8-A21CD09AC31C}" type="pres">
      <dgm:prSet presAssocID="{FFE3CD1B-613F-48B3-9CAB-15430F2A907D}" presName="bgShapesFlow" presStyleCnt="0"/>
      <dgm:spPr/>
    </dgm:pt>
    <dgm:pt modelId="{8047776A-ED03-4D89-8CEE-FF02497D97E4}" type="pres">
      <dgm:prSet presAssocID="{EBB9E121-AA14-4054-9874-233A2BC25691}" presName="rectComp" presStyleCnt="0"/>
      <dgm:spPr/>
    </dgm:pt>
    <dgm:pt modelId="{6596B8EB-EAFA-4F96-A095-A5F1E5FD307E}" type="pres">
      <dgm:prSet presAssocID="{EBB9E121-AA14-4054-9874-233A2BC25691}" presName="bgRect" presStyleLbl="bgShp" presStyleIdx="0" presStyleCnt="3"/>
      <dgm:spPr/>
      <dgm:t>
        <a:bodyPr/>
        <a:lstStyle/>
        <a:p>
          <a:endParaRPr lang="fr-FR"/>
        </a:p>
      </dgm:t>
    </dgm:pt>
    <dgm:pt modelId="{32946599-3747-499F-8F7C-9B09B19B0D55}" type="pres">
      <dgm:prSet presAssocID="{EBB9E121-AA14-4054-9874-233A2BC25691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F01FC2-4E50-4BFB-9FA7-C0387E570B3D}" type="pres">
      <dgm:prSet presAssocID="{EBB9E121-AA14-4054-9874-233A2BC25691}" presName="spComp" presStyleCnt="0"/>
      <dgm:spPr/>
    </dgm:pt>
    <dgm:pt modelId="{EACC8C11-4282-41B1-9C39-CC0537020719}" type="pres">
      <dgm:prSet presAssocID="{EBB9E121-AA14-4054-9874-233A2BC25691}" presName="vSp" presStyleCnt="0"/>
      <dgm:spPr/>
    </dgm:pt>
    <dgm:pt modelId="{3131843D-4A01-4679-B869-0106F864824F}" type="pres">
      <dgm:prSet presAssocID="{D52B3766-FE58-4B14-8352-014509E9EAF5}" presName="rectComp" presStyleCnt="0"/>
      <dgm:spPr/>
    </dgm:pt>
    <dgm:pt modelId="{9678EBB3-97BC-4C07-8273-7A4BC486E283}" type="pres">
      <dgm:prSet presAssocID="{D52B3766-FE58-4B14-8352-014509E9EAF5}" presName="bgRect" presStyleLbl="bgShp" presStyleIdx="1" presStyleCnt="3"/>
      <dgm:spPr/>
      <dgm:t>
        <a:bodyPr/>
        <a:lstStyle/>
        <a:p>
          <a:endParaRPr lang="fr-FR"/>
        </a:p>
      </dgm:t>
    </dgm:pt>
    <dgm:pt modelId="{0BACBFE5-9E5A-452A-B0FC-B2F24F176786}" type="pres">
      <dgm:prSet presAssocID="{D52B3766-FE58-4B14-8352-014509E9EAF5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8FCCCF-A720-45E0-9BE8-F627613CE3F1}" type="pres">
      <dgm:prSet presAssocID="{D52B3766-FE58-4B14-8352-014509E9EAF5}" presName="spComp" presStyleCnt="0"/>
      <dgm:spPr/>
    </dgm:pt>
    <dgm:pt modelId="{03A4957C-E122-4DCE-98F3-933D51EE621D}" type="pres">
      <dgm:prSet presAssocID="{D52B3766-FE58-4B14-8352-014509E9EAF5}" presName="vSp" presStyleCnt="0"/>
      <dgm:spPr/>
    </dgm:pt>
    <dgm:pt modelId="{186ECF18-8E04-422D-9C2D-C8E387FAAEB6}" type="pres">
      <dgm:prSet presAssocID="{AB88F378-422D-4C8F-8DDF-7E5D66ED9B53}" presName="rectComp" presStyleCnt="0"/>
      <dgm:spPr/>
    </dgm:pt>
    <dgm:pt modelId="{62997349-D96F-4515-BB16-FD7D7ECF5F7F}" type="pres">
      <dgm:prSet presAssocID="{AB88F378-422D-4C8F-8DDF-7E5D66ED9B53}" presName="bgRect" presStyleLbl="bgShp" presStyleIdx="2" presStyleCnt="3"/>
      <dgm:spPr/>
      <dgm:t>
        <a:bodyPr/>
        <a:lstStyle/>
        <a:p>
          <a:endParaRPr lang="fr-FR"/>
        </a:p>
      </dgm:t>
    </dgm:pt>
    <dgm:pt modelId="{2ED16B56-65EB-4E5F-89D0-789D22DD7AFA}" type="pres">
      <dgm:prSet presAssocID="{AB88F378-422D-4C8F-8DDF-7E5D66ED9B53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F95BCE0-C1E9-4AA2-9C97-13470AE3029E}" srcId="{FFE3CD1B-613F-48B3-9CAB-15430F2A907D}" destId="{EBB9E121-AA14-4054-9874-233A2BC25691}" srcOrd="1" destOrd="0" parTransId="{4F764E7E-355F-4B5A-A0C0-A5DE9039BD0A}" sibTransId="{38A666FD-1E07-4D7B-977E-2CA0E6665D93}"/>
    <dgm:cxn modelId="{605E395B-3744-44F2-B29B-AD8709ECE7D3}" type="presOf" srcId="{79E28A84-C613-4F59-BE5C-65B18955AE5D}" destId="{2021E543-3168-4B31-A784-CCB96AF2326C}" srcOrd="0" destOrd="0" presId="urn:microsoft.com/office/officeart/2005/8/layout/hierarchy6"/>
    <dgm:cxn modelId="{FDCF4E49-60AE-4015-ABF0-57A52AF3C0D6}" srcId="{4886D399-4315-4EBA-8ECE-82F901A84C83}" destId="{F4E560F2-7A14-43B1-9B0F-5016796724C8}" srcOrd="0" destOrd="0" parTransId="{13A5B3B4-E952-49AD-854E-06E23D3AEE32}" sibTransId="{E90852A2-4AC2-475D-9B10-F301808D5AF6}"/>
    <dgm:cxn modelId="{E8B59485-930D-43A1-8A47-EBBA233A8B34}" type="presOf" srcId="{EDE9DF41-9FC9-4CE5-A8CC-D2D60FDEA604}" destId="{F56EF82F-E68F-425C-9653-1D97B6424690}" srcOrd="0" destOrd="0" presId="urn:microsoft.com/office/officeart/2005/8/layout/hierarchy6"/>
    <dgm:cxn modelId="{5ED3EBFB-D665-4667-BAA1-B426A1ED1F0E}" type="presOf" srcId="{AB88F378-422D-4C8F-8DDF-7E5D66ED9B53}" destId="{2ED16B56-65EB-4E5F-89D0-789D22DD7AFA}" srcOrd="1" destOrd="0" presId="urn:microsoft.com/office/officeart/2005/8/layout/hierarchy6"/>
    <dgm:cxn modelId="{6C10D6B8-2665-42E6-A602-C29F12C5D03F}" srcId="{FC94BB02-95F6-4075-B2E3-2F062859D423}" destId="{4886D399-4315-4EBA-8ECE-82F901A84C83}" srcOrd="1" destOrd="0" parTransId="{5B3B3675-9C95-4B32-BAA5-AE8B3A1BD931}" sibTransId="{D6BDC546-9B7B-42DA-BC26-5BAE2F7AF8ED}"/>
    <dgm:cxn modelId="{D2135BEF-FBDB-422F-AE01-945FE1000CF0}" type="presOf" srcId="{EBB9E121-AA14-4054-9874-233A2BC25691}" destId="{6596B8EB-EAFA-4F96-A095-A5F1E5FD307E}" srcOrd="0" destOrd="0" presId="urn:microsoft.com/office/officeart/2005/8/layout/hierarchy6"/>
    <dgm:cxn modelId="{3BD33A42-E822-49AF-A21E-4151C7327B1D}" type="presOf" srcId="{D52B3766-FE58-4B14-8352-014509E9EAF5}" destId="{0BACBFE5-9E5A-452A-B0FC-B2F24F176786}" srcOrd="1" destOrd="0" presId="urn:microsoft.com/office/officeart/2005/8/layout/hierarchy6"/>
    <dgm:cxn modelId="{3590B9AA-6E09-48DB-BE63-EE023926C666}" type="presOf" srcId="{4886D399-4315-4EBA-8ECE-82F901A84C83}" destId="{860DA3AE-9D3B-4A44-B40D-77FAE9EFBCD1}" srcOrd="0" destOrd="0" presId="urn:microsoft.com/office/officeart/2005/8/layout/hierarchy6"/>
    <dgm:cxn modelId="{593C134F-F0C9-4481-B7D0-D44136CDD24A}" srcId="{EDE9DF41-9FC9-4CE5-A8CC-D2D60FDEA604}" destId="{DD2D4269-44D0-4AAD-ABD1-FD1098860D9A}" srcOrd="0" destOrd="0" parTransId="{0B76C5D4-A487-46C5-B1A4-40474E134B64}" sibTransId="{7B664D18-CE1F-4FC8-9BCF-E4CC77A535ED}"/>
    <dgm:cxn modelId="{7D2EF84C-6AAE-4A83-8F59-CE94DB67D109}" srcId="{FFE3CD1B-613F-48B3-9CAB-15430F2A907D}" destId="{FC94BB02-95F6-4075-B2E3-2F062859D423}" srcOrd="0" destOrd="0" parTransId="{7F393F08-9A72-46B6-9BD3-1D005F49B1AD}" sibTransId="{43725BA8-3F18-4A66-8067-AFD56D46F355}"/>
    <dgm:cxn modelId="{C43508B6-312D-49B5-8CF9-89B118B7141F}" srcId="{EDE9DF41-9FC9-4CE5-A8CC-D2D60FDEA604}" destId="{F40801BD-C11A-4D97-937A-12FE4616B684}" srcOrd="1" destOrd="0" parTransId="{79E28A84-C613-4F59-BE5C-65B18955AE5D}" sibTransId="{04AE1011-E118-4F72-B47B-27DEC073B80E}"/>
    <dgm:cxn modelId="{87453CF7-91F8-4FCE-BC42-3B1F906F06B6}" type="presOf" srcId="{FFE3CD1B-613F-48B3-9CAB-15430F2A907D}" destId="{39D66D72-1BF4-4FA6-A862-D1D2FA738FD5}" srcOrd="0" destOrd="0" presId="urn:microsoft.com/office/officeart/2005/8/layout/hierarchy6"/>
    <dgm:cxn modelId="{7EF6B382-565E-4612-9693-1E0D43CBE249}" srcId="{FFE3CD1B-613F-48B3-9CAB-15430F2A907D}" destId="{D52B3766-FE58-4B14-8352-014509E9EAF5}" srcOrd="2" destOrd="0" parTransId="{C8BFB306-7A35-472C-A969-3FC6B833C799}" sibTransId="{3AC64BAA-AE50-4938-905E-014AFE80FDA1}"/>
    <dgm:cxn modelId="{36A6D690-E4A7-40A5-BF31-B99386361236}" type="presOf" srcId="{5B3B3675-9C95-4B32-BAA5-AE8B3A1BD931}" destId="{20E1E966-B5C0-4234-9E43-DD99A84A0E2B}" srcOrd="0" destOrd="0" presId="urn:microsoft.com/office/officeart/2005/8/layout/hierarchy6"/>
    <dgm:cxn modelId="{2600B262-107D-45B7-8938-0792ACC2D294}" srcId="{FC94BB02-95F6-4075-B2E3-2F062859D423}" destId="{EDE9DF41-9FC9-4CE5-A8CC-D2D60FDEA604}" srcOrd="0" destOrd="0" parTransId="{47849F65-DDA6-4B02-A3BE-DA59C83E4FF6}" sibTransId="{FF40B92C-1227-4F89-807A-F382FE936453}"/>
    <dgm:cxn modelId="{6C4E8FBC-46CA-4945-B29D-12A037206780}" type="presOf" srcId="{47849F65-DDA6-4B02-A3BE-DA59C83E4FF6}" destId="{216BEA7F-4889-4DD4-963E-BC96D8C5BC27}" srcOrd="0" destOrd="0" presId="urn:microsoft.com/office/officeart/2005/8/layout/hierarchy6"/>
    <dgm:cxn modelId="{7081B20C-CF2A-4BBF-80CB-52A3B1C168F2}" type="presOf" srcId="{AB88F378-422D-4C8F-8DDF-7E5D66ED9B53}" destId="{62997349-D96F-4515-BB16-FD7D7ECF5F7F}" srcOrd="0" destOrd="0" presId="urn:microsoft.com/office/officeart/2005/8/layout/hierarchy6"/>
    <dgm:cxn modelId="{94A69359-13EC-4E0A-B5FD-5CCB73BA6056}" type="presOf" srcId="{0B76C5D4-A487-46C5-B1A4-40474E134B64}" destId="{2AF0E7EF-8F27-4A16-8010-97AA36CD9916}" srcOrd="0" destOrd="0" presId="urn:microsoft.com/office/officeart/2005/8/layout/hierarchy6"/>
    <dgm:cxn modelId="{44B1C044-CAFF-4C3F-B747-3782884D2728}" type="presOf" srcId="{FC94BB02-95F6-4075-B2E3-2F062859D423}" destId="{70143F38-76E9-40CA-BAFA-3C613509EB66}" srcOrd="0" destOrd="0" presId="urn:microsoft.com/office/officeart/2005/8/layout/hierarchy6"/>
    <dgm:cxn modelId="{ECF16E1A-B166-4153-8E5E-C02A7A9ECDC4}" type="presOf" srcId="{F40801BD-C11A-4D97-937A-12FE4616B684}" destId="{18CCB730-673C-42F8-BF91-830D54660BCB}" srcOrd="0" destOrd="0" presId="urn:microsoft.com/office/officeart/2005/8/layout/hierarchy6"/>
    <dgm:cxn modelId="{4E377746-A5B8-4F5F-9F30-793814D9CBA9}" type="presOf" srcId="{D52B3766-FE58-4B14-8352-014509E9EAF5}" destId="{9678EBB3-97BC-4C07-8273-7A4BC486E283}" srcOrd="0" destOrd="0" presId="urn:microsoft.com/office/officeart/2005/8/layout/hierarchy6"/>
    <dgm:cxn modelId="{2F5EF16E-729A-4869-94B2-FA26F7AB29B3}" type="presOf" srcId="{DD2D4269-44D0-4AAD-ABD1-FD1098860D9A}" destId="{7E59CD0B-29FC-45BD-B230-B3DEB1A2DEBF}" srcOrd="0" destOrd="0" presId="urn:microsoft.com/office/officeart/2005/8/layout/hierarchy6"/>
    <dgm:cxn modelId="{839C9025-9BD6-474A-9A5C-0E89467C0FDB}" type="presOf" srcId="{EBB9E121-AA14-4054-9874-233A2BC25691}" destId="{32946599-3747-499F-8F7C-9B09B19B0D55}" srcOrd="1" destOrd="0" presId="urn:microsoft.com/office/officeart/2005/8/layout/hierarchy6"/>
    <dgm:cxn modelId="{B2FC58E7-EC85-4FAB-AD9B-0AB11D7B0A5D}" srcId="{FFE3CD1B-613F-48B3-9CAB-15430F2A907D}" destId="{AB88F378-422D-4C8F-8DDF-7E5D66ED9B53}" srcOrd="3" destOrd="0" parTransId="{BECA8D5F-8181-4A21-BA9B-4CDDF4A21BF7}" sibTransId="{0675E63D-55FA-46F5-B9EB-BE0F623AD443}"/>
    <dgm:cxn modelId="{7E8C21DD-DFFA-4DD7-A84D-2BC580296D2C}" type="presOf" srcId="{13A5B3B4-E952-49AD-854E-06E23D3AEE32}" destId="{510D6A21-CAD1-48DF-B8DC-16B4319BAE62}" srcOrd="0" destOrd="0" presId="urn:microsoft.com/office/officeart/2005/8/layout/hierarchy6"/>
    <dgm:cxn modelId="{0B990B54-43C0-4DBB-892C-C1A69852EA27}" type="presOf" srcId="{F4E560F2-7A14-43B1-9B0F-5016796724C8}" destId="{8EA09E62-A9C8-4DE2-AAAF-39616116F613}" srcOrd="0" destOrd="0" presId="urn:microsoft.com/office/officeart/2005/8/layout/hierarchy6"/>
    <dgm:cxn modelId="{51A3C8F3-A4B1-43DC-B257-76E1AF94BFEE}" type="presParOf" srcId="{39D66D72-1BF4-4FA6-A862-D1D2FA738FD5}" destId="{FB69D8CA-6368-40B4-9209-4139EF0B5FFD}" srcOrd="0" destOrd="0" presId="urn:microsoft.com/office/officeart/2005/8/layout/hierarchy6"/>
    <dgm:cxn modelId="{2EDE267A-90CC-40EA-97D3-E80FB77C5018}" type="presParOf" srcId="{FB69D8CA-6368-40B4-9209-4139EF0B5FFD}" destId="{33F96A9B-F1DA-46E4-9A66-308047C9B679}" srcOrd="0" destOrd="0" presId="urn:microsoft.com/office/officeart/2005/8/layout/hierarchy6"/>
    <dgm:cxn modelId="{948713FB-B6CE-48A8-AFA0-0FE4D00FBC53}" type="presParOf" srcId="{FB69D8CA-6368-40B4-9209-4139EF0B5FFD}" destId="{123A334A-5AF2-4481-82BD-79F6D5E2522C}" srcOrd="1" destOrd="0" presId="urn:microsoft.com/office/officeart/2005/8/layout/hierarchy6"/>
    <dgm:cxn modelId="{5AAF8F1B-8F7A-4905-9818-E095DE67ECFD}" type="presParOf" srcId="{123A334A-5AF2-4481-82BD-79F6D5E2522C}" destId="{1823CF7D-E5D3-42F1-BB7F-0871A952658B}" srcOrd="0" destOrd="0" presId="urn:microsoft.com/office/officeart/2005/8/layout/hierarchy6"/>
    <dgm:cxn modelId="{95390D48-D658-4BF7-88BB-B95E8C04BCBA}" type="presParOf" srcId="{1823CF7D-E5D3-42F1-BB7F-0871A952658B}" destId="{70143F38-76E9-40CA-BAFA-3C613509EB66}" srcOrd="0" destOrd="0" presId="urn:microsoft.com/office/officeart/2005/8/layout/hierarchy6"/>
    <dgm:cxn modelId="{E4E06488-95E4-49A0-879A-A6C8D7A61BF1}" type="presParOf" srcId="{1823CF7D-E5D3-42F1-BB7F-0871A952658B}" destId="{5C58DE6F-BB51-472B-B0F1-3F22BF45C080}" srcOrd="1" destOrd="0" presId="urn:microsoft.com/office/officeart/2005/8/layout/hierarchy6"/>
    <dgm:cxn modelId="{4277F611-70A3-4B6D-9CD6-3D4E6A0B5E72}" type="presParOf" srcId="{5C58DE6F-BB51-472B-B0F1-3F22BF45C080}" destId="{216BEA7F-4889-4DD4-963E-BC96D8C5BC27}" srcOrd="0" destOrd="0" presId="urn:microsoft.com/office/officeart/2005/8/layout/hierarchy6"/>
    <dgm:cxn modelId="{8B0A4FFF-DB8E-421B-8528-4964B31BFD8B}" type="presParOf" srcId="{5C58DE6F-BB51-472B-B0F1-3F22BF45C080}" destId="{77CC6206-B1E3-44E2-BF75-F228ED89CAB9}" srcOrd="1" destOrd="0" presId="urn:microsoft.com/office/officeart/2005/8/layout/hierarchy6"/>
    <dgm:cxn modelId="{030FBB09-B4AB-424F-9D72-70ED2A5BC2B6}" type="presParOf" srcId="{77CC6206-B1E3-44E2-BF75-F228ED89CAB9}" destId="{F56EF82F-E68F-425C-9653-1D97B6424690}" srcOrd="0" destOrd="0" presId="urn:microsoft.com/office/officeart/2005/8/layout/hierarchy6"/>
    <dgm:cxn modelId="{E592832A-E80F-4504-AD0A-C5DE49DB1B6B}" type="presParOf" srcId="{77CC6206-B1E3-44E2-BF75-F228ED89CAB9}" destId="{B14E48FD-CC00-4968-817C-0C5315062DB9}" srcOrd="1" destOrd="0" presId="urn:microsoft.com/office/officeart/2005/8/layout/hierarchy6"/>
    <dgm:cxn modelId="{DA9EC92D-F067-4767-9902-E001D5B23112}" type="presParOf" srcId="{B14E48FD-CC00-4968-817C-0C5315062DB9}" destId="{2AF0E7EF-8F27-4A16-8010-97AA36CD9916}" srcOrd="0" destOrd="0" presId="urn:microsoft.com/office/officeart/2005/8/layout/hierarchy6"/>
    <dgm:cxn modelId="{4E65E4A8-D7E2-4521-AF82-95C74466B1CB}" type="presParOf" srcId="{B14E48FD-CC00-4968-817C-0C5315062DB9}" destId="{D47DAE19-72F9-41D9-8D3E-10CBAEC72066}" srcOrd="1" destOrd="0" presId="urn:microsoft.com/office/officeart/2005/8/layout/hierarchy6"/>
    <dgm:cxn modelId="{A75A5FDE-71DD-4D9E-AED9-8E1A53A4DF16}" type="presParOf" srcId="{D47DAE19-72F9-41D9-8D3E-10CBAEC72066}" destId="{7E59CD0B-29FC-45BD-B230-B3DEB1A2DEBF}" srcOrd="0" destOrd="0" presId="urn:microsoft.com/office/officeart/2005/8/layout/hierarchy6"/>
    <dgm:cxn modelId="{CCD7E7C7-77EC-4918-A550-6DD34FB8E696}" type="presParOf" srcId="{D47DAE19-72F9-41D9-8D3E-10CBAEC72066}" destId="{56CFE4F5-B19A-45E4-9D72-00281A68914F}" srcOrd="1" destOrd="0" presId="urn:microsoft.com/office/officeart/2005/8/layout/hierarchy6"/>
    <dgm:cxn modelId="{D9DC9917-8021-4D58-B64B-E14E9E7DC5EE}" type="presParOf" srcId="{B14E48FD-CC00-4968-817C-0C5315062DB9}" destId="{2021E543-3168-4B31-A784-CCB96AF2326C}" srcOrd="2" destOrd="0" presId="urn:microsoft.com/office/officeart/2005/8/layout/hierarchy6"/>
    <dgm:cxn modelId="{F4ADE2B1-76CA-484F-8F2A-49167C690C97}" type="presParOf" srcId="{B14E48FD-CC00-4968-817C-0C5315062DB9}" destId="{EE6D026B-D16F-451F-986A-53F3EF6336A1}" srcOrd="3" destOrd="0" presId="urn:microsoft.com/office/officeart/2005/8/layout/hierarchy6"/>
    <dgm:cxn modelId="{376AB951-FC00-433D-977C-4BD0B9D28901}" type="presParOf" srcId="{EE6D026B-D16F-451F-986A-53F3EF6336A1}" destId="{18CCB730-673C-42F8-BF91-830D54660BCB}" srcOrd="0" destOrd="0" presId="urn:microsoft.com/office/officeart/2005/8/layout/hierarchy6"/>
    <dgm:cxn modelId="{751A86B9-AC8B-4828-97B2-0258F573B270}" type="presParOf" srcId="{EE6D026B-D16F-451F-986A-53F3EF6336A1}" destId="{23ED115A-80E0-4E4C-96B5-7A485EFCBE50}" srcOrd="1" destOrd="0" presId="urn:microsoft.com/office/officeart/2005/8/layout/hierarchy6"/>
    <dgm:cxn modelId="{C309D1DF-65D0-4BBC-8D10-6135C5956DF8}" type="presParOf" srcId="{5C58DE6F-BB51-472B-B0F1-3F22BF45C080}" destId="{20E1E966-B5C0-4234-9E43-DD99A84A0E2B}" srcOrd="2" destOrd="0" presId="urn:microsoft.com/office/officeart/2005/8/layout/hierarchy6"/>
    <dgm:cxn modelId="{91830A5E-A6C0-4767-BADA-52F47D647065}" type="presParOf" srcId="{5C58DE6F-BB51-472B-B0F1-3F22BF45C080}" destId="{844EA5B4-390F-4E96-841B-E571BF6B44EE}" srcOrd="3" destOrd="0" presId="urn:microsoft.com/office/officeart/2005/8/layout/hierarchy6"/>
    <dgm:cxn modelId="{CF6CD0FF-F3F2-4A7B-A837-6A5F7749F0DF}" type="presParOf" srcId="{844EA5B4-390F-4E96-841B-E571BF6B44EE}" destId="{860DA3AE-9D3B-4A44-B40D-77FAE9EFBCD1}" srcOrd="0" destOrd="0" presId="urn:microsoft.com/office/officeart/2005/8/layout/hierarchy6"/>
    <dgm:cxn modelId="{3AD22C3B-0507-4FED-8C27-2DF8C4D578B5}" type="presParOf" srcId="{844EA5B4-390F-4E96-841B-E571BF6B44EE}" destId="{D967305D-D1D3-4EFB-9A96-686D83901BC8}" srcOrd="1" destOrd="0" presId="urn:microsoft.com/office/officeart/2005/8/layout/hierarchy6"/>
    <dgm:cxn modelId="{1E42B666-E55D-48D1-A77B-80FA6BCADF88}" type="presParOf" srcId="{D967305D-D1D3-4EFB-9A96-686D83901BC8}" destId="{510D6A21-CAD1-48DF-B8DC-16B4319BAE62}" srcOrd="0" destOrd="0" presId="urn:microsoft.com/office/officeart/2005/8/layout/hierarchy6"/>
    <dgm:cxn modelId="{4A0AC260-B967-44F1-B3DB-278CDEBCC32A}" type="presParOf" srcId="{D967305D-D1D3-4EFB-9A96-686D83901BC8}" destId="{2E76F6F1-6A92-4CC4-A3B2-935548530B3A}" srcOrd="1" destOrd="0" presId="urn:microsoft.com/office/officeart/2005/8/layout/hierarchy6"/>
    <dgm:cxn modelId="{FAA634C9-E338-473A-8920-5D108C192629}" type="presParOf" srcId="{2E76F6F1-6A92-4CC4-A3B2-935548530B3A}" destId="{8EA09E62-A9C8-4DE2-AAAF-39616116F613}" srcOrd="0" destOrd="0" presId="urn:microsoft.com/office/officeart/2005/8/layout/hierarchy6"/>
    <dgm:cxn modelId="{4E27B587-5158-466D-880A-9754CC0A8CB9}" type="presParOf" srcId="{2E76F6F1-6A92-4CC4-A3B2-935548530B3A}" destId="{773EF217-A88E-474E-9A17-C420620BD0C3}" srcOrd="1" destOrd="0" presId="urn:microsoft.com/office/officeart/2005/8/layout/hierarchy6"/>
    <dgm:cxn modelId="{46CE163F-EA2E-4061-B00D-21566072973C}" type="presParOf" srcId="{39D66D72-1BF4-4FA6-A862-D1D2FA738FD5}" destId="{116CAC26-9B80-4559-84D8-A21CD09AC31C}" srcOrd="1" destOrd="0" presId="urn:microsoft.com/office/officeart/2005/8/layout/hierarchy6"/>
    <dgm:cxn modelId="{BDC5E835-C8BC-4270-B8BB-54827FC1E03D}" type="presParOf" srcId="{116CAC26-9B80-4559-84D8-A21CD09AC31C}" destId="{8047776A-ED03-4D89-8CEE-FF02497D97E4}" srcOrd="0" destOrd="0" presId="urn:microsoft.com/office/officeart/2005/8/layout/hierarchy6"/>
    <dgm:cxn modelId="{8B52380C-9174-4F13-BB2B-0D8947CBAE22}" type="presParOf" srcId="{8047776A-ED03-4D89-8CEE-FF02497D97E4}" destId="{6596B8EB-EAFA-4F96-A095-A5F1E5FD307E}" srcOrd="0" destOrd="0" presId="urn:microsoft.com/office/officeart/2005/8/layout/hierarchy6"/>
    <dgm:cxn modelId="{C876480A-C1A7-4C2F-8321-251BE20648A0}" type="presParOf" srcId="{8047776A-ED03-4D89-8CEE-FF02497D97E4}" destId="{32946599-3747-499F-8F7C-9B09B19B0D55}" srcOrd="1" destOrd="0" presId="urn:microsoft.com/office/officeart/2005/8/layout/hierarchy6"/>
    <dgm:cxn modelId="{DD3F20F0-1012-4704-926B-1D35615082F2}" type="presParOf" srcId="{116CAC26-9B80-4559-84D8-A21CD09AC31C}" destId="{32F01FC2-4E50-4BFB-9FA7-C0387E570B3D}" srcOrd="1" destOrd="0" presId="urn:microsoft.com/office/officeart/2005/8/layout/hierarchy6"/>
    <dgm:cxn modelId="{712FBA7F-52F6-4D05-AD78-C15942B1A982}" type="presParOf" srcId="{32F01FC2-4E50-4BFB-9FA7-C0387E570B3D}" destId="{EACC8C11-4282-41B1-9C39-CC0537020719}" srcOrd="0" destOrd="0" presId="urn:microsoft.com/office/officeart/2005/8/layout/hierarchy6"/>
    <dgm:cxn modelId="{65BF34EF-CABD-4D62-B7D8-D38061EF73D9}" type="presParOf" srcId="{116CAC26-9B80-4559-84D8-A21CD09AC31C}" destId="{3131843D-4A01-4679-B869-0106F864824F}" srcOrd="2" destOrd="0" presId="urn:microsoft.com/office/officeart/2005/8/layout/hierarchy6"/>
    <dgm:cxn modelId="{899821C7-649B-4D33-9446-4C9C2C3CB1E5}" type="presParOf" srcId="{3131843D-4A01-4679-B869-0106F864824F}" destId="{9678EBB3-97BC-4C07-8273-7A4BC486E283}" srcOrd="0" destOrd="0" presId="urn:microsoft.com/office/officeart/2005/8/layout/hierarchy6"/>
    <dgm:cxn modelId="{E448A7B1-E872-4CAB-A6E8-04834C4C04DF}" type="presParOf" srcId="{3131843D-4A01-4679-B869-0106F864824F}" destId="{0BACBFE5-9E5A-452A-B0FC-B2F24F176786}" srcOrd="1" destOrd="0" presId="urn:microsoft.com/office/officeart/2005/8/layout/hierarchy6"/>
    <dgm:cxn modelId="{B2F1725C-8586-4617-A1D7-C4B107B3BDBE}" type="presParOf" srcId="{116CAC26-9B80-4559-84D8-A21CD09AC31C}" destId="{BB8FCCCF-A720-45E0-9BE8-F627613CE3F1}" srcOrd="3" destOrd="0" presId="urn:microsoft.com/office/officeart/2005/8/layout/hierarchy6"/>
    <dgm:cxn modelId="{670C1448-A7A0-4D5E-8466-8B62F2CFBB04}" type="presParOf" srcId="{BB8FCCCF-A720-45E0-9BE8-F627613CE3F1}" destId="{03A4957C-E122-4DCE-98F3-933D51EE621D}" srcOrd="0" destOrd="0" presId="urn:microsoft.com/office/officeart/2005/8/layout/hierarchy6"/>
    <dgm:cxn modelId="{E52E0CC0-6B50-4700-82F2-036157F15F79}" type="presParOf" srcId="{116CAC26-9B80-4559-84D8-A21CD09AC31C}" destId="{186ECF18-8E04-422D-9C2D-C8E387FAAEB6}" srcOrd="4" destOrd="0" presId="urn:microsoft.com/office/officeart/2005/8/layout/hierarchy6"/>
    <dgm:cxn modelId="{4DAF0A1E-7C0E-4FC6-916E-D5AF12B2E525}" type="presParOf" srcId="{186ECF18-8E04-422D-9C2D-C8E387FAAEB6}" destId="{62997349-D96F-4515-BB16-FD7D7ECF5F7F}" srcOrd="0" destOrd="0" presId="urn:microsoft.com/office/officeart/2005/8/layout/hierarchy6"/>
    <dgm:cxn modelId="{5816E6FA-A86A-4896-97B7-00715291E3DE}" type="presParOf" srcId="{186ECF18-8E04-422D-9C2D-C8E387FAAEB6}" destId="{2ED16B56-65EB-4E5F-89D0-789D22DD7AFA}" srcOrd="1" destOrd="0" presId="urn:microsoft.com/office/officeart/2005/8/layout/hierarchy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FE1163-52EF-4E65-8C6E-2A937600BB8B}">
      <dsp:nvSpPr>
        <dsp:cNvPr id="0" name=""/>
        <dsp:cNvSpPr/>
      </dsp:nvSpPr>
      <dsp:spPr>
        <a:xfrm rot="5400000">
          <a:off x="-217050" y="218359"/>
          <a:ext cx="1447004" cy="1012903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shade val="8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Senior</a:t>
          </a:r>
          <a:endParaRPr lang="fr-FR" sz="2000" kern="1200" dirty="0"/>
        </a:p>
      </dsp:txBody>
      <dsp:txXfrm rot="5400000">
        <a:off x="-217050" y="218359"/>
        <a:ext cx="1447004" cy="1012903"/>
      </dsp:txXfrm>
    </dsp:sp>
    <dsp:sp modelId="{23719F62-545E-489E-A485-B43E0ED316EB}">
      <dsp:nvSpPr>
        <dsp:cNvPr id="0" name=""/>
        <dsp:cNvSpPr/>
      </dsp:nvSpPr>
      <dsp:spPr>
        <a:xfrm rot="5400000">
          <a:off x="2056269" y="-1042057"/>
          <a:ext cx="940552" cy="3027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500" kern="1200" dirty="0" smtClean="0"/>
            <a:t>Compétence ++</a:t>
          </a:r>
          <a:endParaRPr lang="fr-FR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500" kern="1200" dirty="0" smtClean="0"/>
            <a:t>Profil recherché</a:t>
          </a:r>
          <a:endParaRPr lang="fr-FR" sz="2500" kern="1200" dirty="0"/>
        </a:p>
      </dsp:txBody>
      <dsp:txXfrm rot="5400000">
        <a:off x="2056269" y="-1042057"/>
        <a:ext cx="940552" cy="3027284"/>
      </dsp:txXfrm>
    </dsp:sp>
    <dsp:sp modelId="{FE06103C-D1BE-4B33-AB68-D7FF2C2B9230}">
      <dsp:nvSpPr>
        <dsp:cNvPr id="0" name=""/>
        <dsp:cNvSpPr/>
      </dsp:nvSpPr>
      <dsp:spPr>
        <a:xfrm rot="5400000">
          <a:off x="-217050" y="1469191"/>
          <a:ext cx="1447004" cy="1012903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-290540"/>
                <a:satOff val="-8903"/>
                <a:lumOff val="17260"/>
                <a:alphaOff val="0"/>
                <a:shade val="47500"/>
                <a:satMod val="137000"/>
              </a:schemeClr>
            </a:gs>
            <a:gs pos="55000">
              <a:schemeClr val="accent1">
                <a:shade val="80000"/>
                <a:hueOff val="-290540"/>
                <a:satOff val="-8903"/>
                <a:lumOff val="17260"/>
                <a:alphaOff val="0"/>
                <a:shade val="69000"/>
                <a:satMod val="137000"/>
              </a:schemeClr>
            </a:gs>
            <a:gs pos="100000">
              <a:schemeClr val="accent1">
                <a:shade val="80000"/>
                <a:hueOff val="-290540"/>
                <a:satOff val="-8903"/>
                <a:lumOff val="1726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Junior</a:t>
          </a:r>
          <a:endParaRPr lang="fr-FR" sz="2000" kern="1200" dirty="0"/>
        </a:p>
      </dsp:txBody>
      <dsp:txXfrm rot="5400000">
        <a:off x="-217050" y="1469191"/>
        <a:ext cx="1447004" cy="1012903"/>
      </dsp:txXfrm>
    </dsp:sp>
    <dsp:sp modelId="{1EF38517-464E-4401-B424-BDA6211A63FF}">
      <dsp:nvSpPr>
        <dsp:cNvPr id="0" name=""/>
        <dsp:cNvSpPr/>
      </dsp:nvSpPr>
      <dsp:spPr>
        <a:xfrm rot="5400000">
          <a:off x="2056269" y="208775"/>
          <a:ext cx="940552" cy="3027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shade val="80000"/>
              <a:hueOff val="-290540"/>
              <a:satOff val="-8903"/>
              <a:lumOff val="1726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500" kern="1200" dirty="0" smtClean="0"/>
            <a:t>Compétence +</a:t>
          </a:r>
          <a:endParaRPr lang="fr-FR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500" kern="1200" dirty="0" smtClean="0"/>
            <a:t>Profil précaire</a:t>
          </a:r>
          <a:endParaRPr lang="fr-FR" sz="2500" kern="1200" dirty="0"/>
        </a:p>
      </dsp:txBody>
      <dsp:txXfrm rot="5400000">
        <a:off x="2056269" y="208775"/>
        <a:ext cx="940552" cy="3027284"/>
      </dsp:txXfrm>
    </dsp:sp>
    <dsp:sp modelId="{EBFE7BD8-95F0-4D1E-AE6E-A01389182CEE}">
      <dsp:nvSpPr>
        <dsp:cNvPr id="0" name=""/>
        <dsp:cNvSpPr/>
      </dsp:nvSpPr>
      <dsp:spPr>
        <a:xfrm rot="5400000">
          <a:off x="-217050" y="2720024"/>
          <a:ext cx="1447004" cy="1012903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-581079"/>
                <a:satOff val="-17806"/>
                <a:lumOff val="34521"/>
                <a:alphaOff val="0"/>
                <a:shade val="47500"/>
                <a:satMod val="137000"/>
              </a:schemeClr>
            </a:gs>
            <a:gs pos="55000">
              <a:schemeClr val="accent1">
                <a:shade val="80000"/>
                <a:hueOff val="-581079"/>
                <a:satOff val="-17806"/>
                <a:lumOff val="34521"/>
                <a:alphaOff val="0"/>
                <a:shade val="69000"/>
                <a:satMod val="137000"/>
              </a:schemeClr>
            </a:gs>
            <a:gs pos="100000">
              <a:schemeClr val="accent1">
                <a:shade val="80000"/>
                <a:hueOff val="-581079"/>
                <a:satOff val="-17806"/>
                <a:lumOff val="3452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Stagiaire</a:t>
          </a:r>
          <a:endParaRPr lang="fr-FR" sz="2000" kern="1200" dirty="0"/>
        </a:p>
      </dsp:txBody>
      <dsp:txXfrm rot="5400000">
        <a:off x="-217050" y="2720024"/>
        <a:ext cx="1447004" cy="1012903"/>
      </dsp:txXfrm>
    </dsp:sp>
    <dsp:sp modelId="{CFA4E313-EFE1-414B-B4E3-14AD081FBC29}">
      <dsp:nvSpPr>
        <dsp:cNvPr id="0" name=""/>
        <dsp:cNvSpPr/>
      </dsp:nvSpPr>
      <dsp:spPr>
        <a:xfrm rot="5400000">
          <a:off x="2056269" y="1459607"/>
          <a:ext cx="940552" cy="3027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shade val="80000"/>
              <a:hueOff val="-581079"/>
              <a:satOff val="-17806"/>
              <a:lumOff val="34521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500" kern="1200" dirty="0" smtClean="0"/>
            <a:t>Incompétence</a:t>
          </a:r>
          <a:endParaRPr lang="fr-FR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500" kern="1200" dirty="0" smtClean="0"/>
            <a:t>Profil très précaire</a:t>
          </a:r>
          <a:endParaRPr lang="fr-FR" sz="2500" kern="1200" dirty="0"/>
        </a:p>
      </dsp:txBody>
      <dsp:txXfrm rot="5400000">
        <a:off x="2056269" y="1459607"/>
        <a:ext cx="940552" cy="30272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A84442-544A-4386-88F9-7A1B2865C3E6}">
      <dsp:nvSpPr>
        <dsp:cNvPr id="0" name=""/>
        <dsp:cNvSpPr/>
      </dsp:nvSpPr>
      <dsp:spPr>
        <a:xfrm>
          <a:off x="2222" y="0"/>
          <a:ext cx="1333785" cy="1896617"/>
        </a:xfrm>
        <a:prstGeom prst="upArrow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F1E10-B7BF-4ECE-A321-D8C09D6203F4}">
      <dsp:nvSpPr>
        <dsp:cNvPr id="0" name=""/>
        <dsp:cNvSpPr/>
      </dsp:nvSpPr>
      <dsp:spPr>
        <a:xfrm>
          <a:off x="1376022" y="0"/>
          <a:ext cx="2263394" cy="1896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0" rIns="234696" bIns="234696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Rapport de force augmente</a:t>
          </a:r>
          <a:endParaRPr lang="fr-FR" sz="3300" kern="1200" dirty="0"/>
        </a:p>
      </dsp:txBody>
      <dsp:txXfrm>
        <a:off x="1376022" y="0"/>
        <a:ext cx="2263394" cy="1896617"/>
      </dsp:txXfrm>
    </dsp:sp>
    <dsp:sp modelId="{70CEEBAD-3372-49CF-A49B-57CC5F7FDC09}">
      <dsp:nvSpPr>
        <dsp:cNvPr id="0" name=""/>
        <dsp:cNvSpPr/>
      </dsp:nvSpPr>
      <dsp:spPr>
        <a:xfrm>
          <a:off x="402358" y="2054669"/>
          <a:ext cx="1333785" cy="1896617"/>
        </a:xfrm>
        <a:prstGeom prst="downArrow">
          <a:avLst/>
        </a:prstGeom>
        <a:solidFill>
          <a:schemeClr val="accent2">
            <a:shade val="50000"/>
            <a:hueOff val="216641"/>
            <a:satOff val="4386"/>
            <a:lumOff val="43132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FDC39-3270-4EBB-BDE8-7CB9192CE30A}">
      <dsp:nvSpPr>
        <dsp:cNvPr id="0" name=""/>
        <dsp:cNvSpPr/>
      </dsp:nvSpPr>
      <dsp:spPr>
        <a:xfrm>
          <a:off x="1776158" y="2054669"/>
          <a:ext cx="2263394" cy="1896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0" rIns="234696" bIns="234696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Rapport de force diminue</a:t>
          </a:r>
          <a:endParaRPr lang="fr-FR" sz="3300" kern="1200" dirty="0"/>
        </a:p>
      </dsp:txBody>
      <dsp:txXfrm>
        <a:off x="1776158" y="2054669"/>
        <a:ext cx="2263394" cy="189661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97349-D96F-4515-BB16-FD7D7ECF5F7F}">
      <dsp:nvSpPr>
        <dsp:cNvPr id="0" name=""/>
        <dsp:cNvSpPr/>
      </dsp:nvSpPr>
      <dsp:spPr>
        <a:xfrm>
          <a:off x="0" y="2280747"/>
          <a:ext cx="8258203" cy="976519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Partage de l’objectif du desk entre chaque trader</a:t>
          </a:r>
          <a:endParaRPr lang="fr-FR" sz="1700" kern="1200" dirty="0"/>
        </a:p>
      </dsp:txBody>
      <dsp:txXfrm>
        <a:off x="0" y="2280747"/>
        <a:ext cx="2477461" cy="976519"/>
      </dsp:txXfrm>
    </dsp:sp>
    <dsp:sp modelId="{9678EBB3-97BC-4C07-8273-7A4BC486E283}">
      <dsp:nvSpPr>
        <dsp:cNvPr id="0" name=""/>
        <dsp:cNvSpPr/>
      </dsp:nvSpPr>
      <dsp:spPr>
        <a:xfrm>
          <a:off x="0" y="1140515"/>
          <a:ext cx="8258203" cy="976519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Négociation du partage de l’objectif entre chaque desk</a:t>
          </a:r>
          <a:endParaRPr lang="fr-FR" sz="1700" kern="1200" dirty="0"/>
        </a:p>
      </dsp:txBody>
      <dsp:txXfrm>
        <a:off x="0" y="1140515"/>
        <a:ext cx="2477461" cy="976519"/>
      </dsp:txXfrm>
    </dsp:sp>
    <dsp:sp modelId="{6596B8EB-EAFA-4F96-A095-A5F1E5FD307E}">
      <dsp:nvSpPr>
        <dsp:cNvPr id="0" name=""/>
        <dsp:cNvSpPr/>
      </dsp:nvSpPr>
      <dsp:spPr>
        <a:xfrm>
          <a:off x="0" y="283"/>
          <a:ext cx="8258203" cy="976519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Fixation des objectifs de profit avec la direction</a:t>
          </a:r>
          <a:endParaRPr lang="fr-FR" sz="1700" kern="1200" dirty="0"/>
        </a:p>
      </dsp:txBody>
      <dsp:txXfrm>
        <a:off x="0" y="283"/>
        <a:ext cx="2477461" cy="976519"/>
      </dsp:txXfrm>
    </dsp:sp>
    <dsp:sp modelId="{70143F38-76E9-40CA-BAFA-3C613509EB66}">
      <dsp:nvSpPr>
        <dsp:cNvPr id="0" name=""/>
        <dsp:cNvSpPr/>
      </dsp:nvSpPr>
      <dsp:spPr>
        <a:xfrm>
          <a:off x="5070377" y="82140"/>
          <a:ext cx="1227843" cy="818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alpha val="8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Chefs de salle</a:t>
          </a:r>
          <a:endParaRPr lang="fr-FR" sz="2100" kern="1200" dirty="0"/>
        </a:p>
      </dsp:txBody>
      <dsp:txXfrm>
        <a:off x="5070377" y="82140"/>
        <a:ext cx="1227843" cy="818562"/>
      </dsp:txXfrm>
    </dsp:sp>
    <dsp:sp modelId="{216BEA7F-4889-4DD4-963E-BC96D8C5BC27}">
      <dsp:nvSpPr>
        <dsp:cNvPr id="0" name=""/>
        <dsp:cNvSpPr/>
      </dsp:nvSpPr>
      <dsp:spPr>
        <a:xfrm>
          <a:off x="4487152" y="900702"/>
          <a:ext cx="1197147" cy="327424"/>
        </a:xfrm>
        <a:custGeom>
          <a:avLst/>
          <a:gdLst/>
          <a:ahLst/>
          <a:cxnLst/>
          <a:rect l="0" t="0" r="0" b="0"/>
          <a:pathLst>
            <a:path>
              <a:moveTo>
                <a:pt x="1197147" y="0"/>
              </a:moveTo>
              <a:lnTo>
                <a:pt x="1197147" y="163712"/>
              </a:lnTo>
              <a:lnTo>
                <a:pt x="0" y="163712"/>
              </a:lnTo>
              <a:lnTo>
                <a:pt x="0" y="327424"/>
              </a:lnTo>
            </a:path>
          </a:pathLst>
        </a:custGeom>
        <a:noFill/>
        <a:ln w="48000" cap="flat" cmpd="thickThin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EF82F-E68F-425C-9653-1D97B6424690}">
      <dsp:nvSpPr>
        <dsp:cNvPr id="0" name=""/>
        <dsp:cNvSpPr/>
      </dsp:nvSpPr>
      <dsp:spPr>
        <a:xfrm>
          <a:off x="3873230" y="1228127"/>
          <a:ext cx="1227843" cy="818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alpha val="7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Chef de desk #1</a:t>
          </a:r>
          <a:endParaRPr lang="fr-FR" sz="2100" kern="1200" dirty="0"/>
        </a:p>
      </dsp:txBody>
      <dsp:txXfrm>
        <a:off x="3873230" y="1228127"/>
        <a:ext cx="1227843" cy="818562"/>
      </dsp:txXfrm>
    </dsp:sp>
    <dsp:sp modelId="{2AF0E7EF-8F27-4A16-8010-97AA36CD9916}">
      <dsp:nvSpPr>
        <dsp:cNvPr id="0" name=""/>
        <dsp:cNvSpPr/>
      </dsp:nvSpPr>
      <dsp:spPr>
        <a:xfrm>
          <a:off x="3689054" y="2046689"/>
          <a:ext cx="798098" cy="327424"/>
        </a:xfrm>
        <a:custGeom>
          <a:avLst/>
          <a:gdLst/>
          <a:ahLst/>
          <a:cxnLst/>
          <a:rect l="0" t="0" r="0" b="0"/>
          <a:pathLst>
            <a:path>
              <a:moveTo>
                <a:pt x="798098" y="0"/>
              </a:moveTo>
              <a:lnTo>
                <a:pt x="798098" y="163712"/>
              </a:lnTo>
              <a:lnTo>
                <a:pt x="0" y="163712"/>
              </a:lnTo>
              <a:lnTo>
                <a:pt x="0" y="327424"/>
              </a:lnTo>
            </a:path>
          </a:pathLst>
        </a:custGeom>
        <a:noFill/>
        <a:ln w="48000" cap="flat" cmpd="thickThin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9CD0B-29FC-45BD-B230-B3DEB1A2DEBF}">
      <dsp:nvSpPr>
        <dsp:cNvPr id="0" name=""/>
        <dsp:cNvSpPr/>
      </dsp:nvSpPr>
      <dsp:spPr>
        <a:xfrm>
          <a:off x="3075132" y="2374114"/>
          <a:ext cx="1227843" cy="818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alpha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Trader #1</a:t>
          </a:r>
          <a:endParaRPr lang="fr-FR" sz="2100" kern="1200" dirty="0"/>
        </a:p>
      </dsp:txBody>
      <dsp:txXfrm>
        <a:off x="3075132" y="2374114"/>
        <a:ext cx="1227843" cy="818562"/>
      </dsp:txXfrm>
    </dsp:sp>
    <dsp:sp modelId="{2021E543-3168-4B31-A784-CCB96AF2326C}">
      <dsp:nvSpPr>
        <dsp:cNvPr id="0" name=""/>
        <dsp:cNvSpPr/>
      </dsp:nvSpPr>
      <dsp:spPr>
        <a:xfrm>
          <a:off x="4487152" y="2046689"/>
          <a:ext cx="798098" cy="327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12"/>
              </a:lnTo>
              <a:lnTo>
                <a:pt x="798098" y="163712"/>
              </a:lnTo>
              <a:lnTo>
                <a:pt x="798098" y="327424"/>
              </a:lnTo>
            </a:path>
          </a:pathLst>
        </a:custGeom>
        <a:noFill/>
        <a:ln w="48000" cap="flat" cmpd="thickThin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CB730-673C-42F8-BF91-830D54660BCB}">
      <dsp:nvSpPr>
        <dsp:cNvPr id="0" name=""/>
        <dsp:cNvSpPr/>
      </dsp:nvSpPr>
      <dsp:spPr>
        <a:xfrm>
          <a:off x="4671328" y="2374114"/>
          <a:ext cx="1227843" cy="818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alpha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Trader #2</a:t>
          </a:r>
          <a:endParaRPr lang="fr-FR" sz="2100" kern="1200" dirty="0"/>
        </a:p>
      </dsp:txBody>
      <dsp:txXfrm>
        <a:off x="4671328" y="2374114"/>
        <a:ext cx="1227843" cy="818562"/>
      </dsp:txXfrm>
    </dsp:sp>
    <dsp:sp modelId="{20E1E966-B5C0-4234-9E43-DD99A84A0E2B}">
      <dsp:nvSpPr>
        <dsp:cNvPr id="0" name=""/>
        <dsp:cNvSpPr/>
      </dsp:nvSpPr>
      <dsp:spPr>
        <a:xfrm>
          <a:off x="5684299" y="900702"/>
          <a:ext cx="1197147" cy="327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12"/>
              </a:lnTo>
              <a:lnTo>
                <a:pt x="1197147" y="163712"/>
              </a:lnTo>
              <a:lnTo>
                <a:pt x="1197147" y="327424"/>
              </a:lnTo>
            </a:path>
          </a:pathLst>
        </a:custGeom>
        <a:noFill/>
        <a:ln w="48000" cap="flat" cmpd="thickThin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DA3AE-9D3B-4A44-B40D-77FAE9EFBCD1}">
      <dsp:nvSpPr>
        <dsp:cNvPr id="0" name=""/>
        <dsp:cNvSpPr/>
      </dsp:nvSpPr>
      <dsp:spPr>
        <a:xfrm>
          <a:off x="6267525" y="1228127"/>
          <a:ext cx="1227843" cy="818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alpha val="7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Chef de desk #2</a:t>
          </a:r>
          <a:endParaRPr lang="fr-FR" sz="2100" kern="1200" dirty="0"/>
        </a:p>
      </dsp:txBody>
      <dsp:txXfrm>
        <a:off x="6267525" y="1228127"/>
        <a:ext cx="1227843" cy="818562"/>
      </dsp:txXfrm>
    </dsp:sp>
    <dsp:sp modelId="{510D6A21-CAD1-48DF-B8DC-16B4319BAE62}">
      <dsp:nvSpPr>
        <dsp:cNvPr id="0" name=""/>
        <dsp:cNvSpPr/>
      </dsp:nvSpPr>
      <dsp:spPr>
        <a:xfrm>
          <a:off x="6835726" y="2046689"/>
          <a:ext cx="91440" cy="3274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7424"/>
              </a:lnTo>
            </a:path>
          </a:pathLst>
        </a:custGeom>
        <a:noFill/>
        <a:ln w="48000" cap="flat" cmpd="thickThin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09E62-A9C8-4DE2-AAAF-39616116F613}">
      <dsp:nvSpPr>
        <dsp:cNvPr id="0" name=""/>
        <dsp:cNvSpPr/>
      </dsp:nvSpPr>
      <dsp:spPr>
        <a:xfrm>
          <a:off x="6267525" y="2374114"/>
          <a:ext cx="1227843" cy="818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alpha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Trader #3</a:t>
          </a:r>
          <a:endParaRPr lang="fr-FR" sz="2100" kern="1200" dirty="0"/>
        </a:p>
      </dsp:txBody>
      <dsp:txXfrm>
        <a:off x="6267525" y="2374114"/>
        <a:ext cx="1227843" cy="818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0.81633</cdr:x>
      <cdr:y>0.14286</cdr:y>
    </cdr:from>
    <cdr:to>
      <cdr:x>1</cdr:x>
      <cdr:y>0.21429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6215106" y="571504"/>
          <a:ext cx="128588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9746B-EAB4-443C-9230-133916C524A2}" type="datetimeFigureOut">
              <a:rPr lang="fr-FR" smtClean="0"/>
              <a:pPr/>
              <a:t>05/12/2010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863B3-8489-4E24-84A9-FC6EFAFA03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/>
            </a:lvl1pPr>
          </a:lstStyle>
          <a:p>
            <a:r>
              <a:rPr lang="fr-BE" dirty="0" smtClean="0"/>
              <a:t>La rémunération des traders – Management bancaire FING 31259 – T1 2010 / 2011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3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rémunération des traders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Louis GLORIEUX</a:t>
            </a:r>
          </a:p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Rémi LUPUYO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 niveaux de rémunération hors norme conduisant à des dérives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sz="half" idx="2"/>
          </p:nvPr>
        </p:nvGraphicFramePr>
        <p:xfrm>
          <a:off x="457200" y="2449513"/>
          <a:ext cx="4040188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Espace réservé du contenu 13"/>
          <p:cNvGraphicFramePr>
            <a:graphicFrameLocks noGrp="1"/>
          </p:cNvGraphicFramePr>
          <p:nvPr>
            <p:ph sz="quarter" idx="4"/>
          </p:nvPr>
        </p:nvGraphicFramePr>
        <p:xfrm>
          <a:off x="4645025" y="2449513"/>
          <a:ext cx="4041775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12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/>
          <a:lstStyle/>
          <a:p>
            <a:r>
              <a:rPr lang="fr-FR" dirty="0" smtClean="0"/>
              <a:t>Origine de rémunération aussi élevée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 niveaux de rémunération hors norme conduisant à des dérives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Origine de rémunération aussi élevée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258204" cy="2051058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Rôle du turnover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Secteur très concurrentiel donc turnover élevé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niveau de turnover contribue à l’élévation des niveaux de rémunération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 traders n’acceptent généralement de changer de banque qu’en échange d’une augmentation  significative de rémunération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04810" y="4752995"/>
          <a:ext cx="3810000" cy="1533525"/>
        </p:xfrm>
        <a:graphic>
          <a:graphicData uri="http://schemas.openxmlformats.org/drawingml/2006/table">
            <a:tbl>
              <a:tblPr/>
              <a:tblGrid>
                <a:gridCol w="1955800"/>
                <a:gridCol w="1854200"/>
              </a:tblGrid>
              <a:tr h="581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Coefficient d'augmentation du revenu nécessaire pour aller à la concurrence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Pourcentage de la population concernée dans la salle de marché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N/A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22%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1 à 1,2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5%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1,2 à 1,5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21%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1,5 à 2,5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43%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2,5 et +</a:t>
                      </a:r>
                      <a:endParaRPr lang="fr-F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9%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Graphique 11"/>
          <p:cNvGraphicFramePr/>
          <p:nvPr/>
        </p:nvGraphicFramePr>
        <p:xfrm>
          <a:off x="4857752" y="4643446"/>
          <a:ext cx="3640930" cy="1844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 niveaux de rémunération hors norme conduisant à des dérives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sz="half" idx="2"/>
          </p:nvPr>
        </p:nvGraphicFramePr>
        <p:xfrm>
          <a:off x="457200" y="3143250"/>
          <a:ext cx="8258204" cy="32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Origine de rémunération aussi élevée</a:t>
            </a: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57200" y="2449512"/>
            <a:ext cx="8258204" cy="55086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Orientation méthodique du collectif vers le profit</a:t>
            </a:r>
          </a:p>
        </p:txBody>
      </p:sp>
      <p:sp>
        <p:nvSpPr>
          <p:cNvPr id="14" name="Éclair 13"/>
          <p:cNvSpPr/>
          <p:nvPr/>
        </p:nvSpPr>
        <p:spPr>
          <a:xfrm>
            <a:off x="4786314" y="3929066"/>
            <a:ext cx="928694" cy="35719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clair 14"/>
          <p:cNvSpPr/>
          <p:nvPr/>
        </p:nvSpPr>
        <p:spPr>
          <a:xfrm>
            <a:off x="6429388" y="3929066"/>
            <a:ext cx="928694" cy="35719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clair 15"/>
          <p:cNvSpPr/>
          <p:nvPr/>
        </p:nvSpPr>
        <p:spPr>
          <a:xfrm>
            <a:off x="4071934" y="5143512"/>
            <a:ext cx="928694" cy="35719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clair 16"/>
          <p:cNvSpPr/>
          <p:nvPr/>
        </p:nvSpPr>
        <p:spPr>
          <a:xfrm>
            <a:off x="5072066" y="5143512"/>
            <a:ext cx="928694" cy="35719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clair 17"/>
          <p:cNvSpPr/>
          <p:nvPr/>
        </p:nvSpPr>
        <p:spPr>
          <a:xfrm>
            <a:off x="6858016" y="5143512"/>
            <a:ext cx="928694" cy="35719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 niveaux de rémunération hors norme conduisant à des dérives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Influence sur le comportement des agents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115328" cy="3951288"/>
          </a:xfrm>
        </p:spPr>
        <p:txBody>
          <a:bodyPr/>
          <a:lstStyle/>
          <a:p>
            <a:r>
              <a:rPr lang="fr-F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Illustration à l’aide de la théorie des options</a:t>
            </a:r>
          </a:p>
          <a:p>
            <a:pPr lvl="1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bonus est assimilable au pay-off d’un call acheteur</a:t>
            </a:r>
          </a:p>
          <a:p>
            <a:pPr lvl="1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Exemple d’un trader ayant droit à 5% de rémunération variable par rapport au résultat généré</a:t>
            </a:r>
          </a:p>
          <a:p>
            <a:pPr lvl="1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 théorie il devrait gagner :</a:t>
            </a:r>
          </a:p>
          <a:p>
            <a:pPr lvl="2">
              <a:buNone/>
            </a:pPr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</a:t>
            </a:r>
            <a:r>
              <a:rPr lang="fr-FR" sz="2000" b="1" i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 </a:t>
            </a:r>
            <a:r>
              <a:rPr lang="fr-FR" sz="2000" b="1" i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0,05*max (0 ; profit)</a:t>
            </a:r>
          </a:p>
          <a:p>
            <a:pPr lvl="1"/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trader ne « perd » jamais et est donc incité à « jouer »</a:t>
            </a:r>
          </a:p>
          <a:p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niveaux de rémunération hors norme conduisant à des dérives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>
            <a:normAutofit/>
          </a:bodyPr>
          <a:lstStyle/>
          <a:p>
            <a:r>
              <a:rPr lang="fr-FR" dirty="0" smtClean="0"/>
              <a:t>Influence sur le comportement des agents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graphicFrame>
        <p:nvGraphicFramePr>
          <p:cNvPr id="10" name="Graphique 9"/>
          <p:cNvGraphicFramePr/>
          <p:nvPr/>
        </p:nvGraphicFramePr>
        <p:xfrm>
          <a:off x="1571604" y="2357430"/>
          <a:ext cx="6003364" cy="4154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niveaux de rémunération hors norme conduisant à des dérives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115328" cy="715355"/>
          </a:xfrm>
        </p:spPr>
        <p:txBody>
          <a:bodyPr/>
          <a:lstStyle/>
          <a:p>
            <a:r>
              <a:rPr lang="fr-FR" dirty="0" smtClean="0"/>
              <a:t>Un hold-up généralisé?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115328" cy="395128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L’entreprise investit énormément dans son salarié</a:t>
            </a:r>
          </a:p>
          <a:p>
            <a:r>
              <a:rPr lang="fr-FR" dirty="0" smtClean="0"/>
              <a:t>L’opérateur de marché se spécialise dans les actifs dont il a la charge</a:t>
            </a:r>
          </a:p>
          <a:p>
            <a:r>
              <a:rPr lang="fr-FR" dirty="0" smtClean="0"/>
              <a:t>Cela lui donne un avantage qui peut être monnayé</a:t>
            </a:r>
          </a:p>
          <a:p>
            <a:r>
              <a:rPr lang="fr-FR" dirty="0" smtClean="0"/>
              <a:t>Car le véritable actif = le salarié</a:t>
            </a:r>
          </a:p>
          <a:p>
            <a:pPr lvl="1"/>
            <a:r>
              <a:rPr lang="fr-FR" dirty="0" smtClean="0"/>
              <a:t>Il possède un savoir de part l’</a:t>
            </a:r>
            <a:r>
              <a:rPr lang="fr-FR" dirty="0" err="1" smtClean="0"/>
              <a:t>hyper-spécialisation</a:t>
            </a:r>
            <a:r>
              <a:rPr lang="fr-FR" dirty="0" smtClean="0"/>
              <a:t> de sa position</a:t>
            </a:r>
          </a:p>
          <a:p>
            <a:pPr lvl="1"/>
            <a:r>
              <a:rPr lang="fr-FR" dirty="0" smtClean="0"/>
              <a:t>Un départ de ce salarié coûte très cher à la banque</a:t>
            </a:r>
          </a:p>
          <a:p>
            <a:pPr lvl="2"/>
            <a:r>
              <a:rPr lang="fr-FR" dirty="0" smtClean="0"/>
              <a:t>Formation de la nouvelle équipe</a:t>
            </a:r>
          </a:p>
          <a:p>
            <a:pPr lvl="2"/>
            <a:r>
              <a:rPr lang="fr-FR" dirty="0" smtClean="0"/>
              <a:t>Information perdue</a:t>
            </a:r>
          </a:p>
          <a:p>
            <a:pPr lvl="2"/>
            <a:r>
              <a:rPr lang="fr-FR" dirty="0" smtClean="0"/>
              <a:t>Clients perdus</a:t>
            </a:r>
          </a:p>
          <a:p>
            <a:pPr lvl="2"/>
            <a:r>
              <a:rPr lang="fr-FR" dirty="0" smtClean="0"/>
              <a:t>Peut ne pas partir seul</a:t>
            </a:r>
          </a:p>
          <a:p>
            <a:r>
              <a:rPr lang="fr-FR" dirty="0" smtClean="0"/>
              <a:t>L’image du pirate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Quel est le futur de la rémunération des traders ?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GESTION POST-CRISE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186766" cy="3951288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Etablissement de principes obligatoires sous l’égide de la FBF :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partie variable du revenu doit récompenser les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gains réels 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 tenant compte de l’intérêt des clients (directive MIF)</a:t>
            </a:r>
          </a:p>
          <a:p>
            <a:pPr lvl="1"/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Assiette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définie à partir du profit net et plus du revenu brut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Versement en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différé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d’une partie significative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Rémunération en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numéraire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et en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titres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et instruments financiers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Renforcement de la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gouvernance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et de la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transparence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Contrôle de la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Commission Bancaire 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 peut décider le cas échéant de relever les niveaux d’exigence en Fons Propres</a:t>
            </a:r>
          </a:p>
          <a:p>
            <a:pPr lvl="1"/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Quel est le futur de la rémunération des traders ?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GESTION POST-CRISE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186766" cy="395128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Tentative d’extension à l’étranger à travers la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Commission Européenne 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et le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G20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partir du G20 de Washington en 2008, les pays ayant les activités de marchés les plus développées ont introduit de nouvelles contraintes en matières de réglementation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Baisse de la part des résultats versée au trader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Rémunération variable différée dans le temps et susceptible d’être annulée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 préférence versée sous la forme de parts du capital de la banque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Mise en application des principes communs entre le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FBF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la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FSA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et la </a:t>
            </a:r>
            <a:r>
              <a:rPr lang="fr-F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BaFin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 2009 en France et en Allemagne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partir de 2010 au Royaume Uni</a:t>
            </a:r>
          </a:p>
          <a:p>
            <a:pPr lvl="2">
              <a:buNone/>
            </a:pP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Quel est le futur de la rémunération des traders ?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186766" cy="715355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PROLONGATION DE LA THEORIE DES OPTIONS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186766" cy="3951288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Plafonnement des bonus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Rejoint la notion de « cap » dans la théorie des </a:t>
            </a:r>
            <a:r>
              <a:rPr lang="fr-FR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otions</a:t>
            </a:r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Au-delà d’un certain niveau de profit généré par l’activité, les traders ne toucheront plus qu’un montant fixe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Incitation à prendre moins de risque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Exemple d’un trader ayant droit à 5% de rémunération variable par rapport au résultat généré mais touchant un revenu fixe à partir d’un profit de 8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 théorie il devrait gagner :</a:t>
            </a:r>
          </a:p>
          <a:p>
            <a:pPr lvl="2">
              <a:buNone/>
            </a:pPr>
            <a:r>
              <a:rPr lang="fr-FR" sz="2000" b="1" i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min(0,4 ; </a:t>
            </a:r>
            <a:r>
              <a:rPr lang="fr-FR" sz="2000" b="1" i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0,05*max (0 ; profit))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trader est plafonné à un bonus de 0,4</a:t>
            </a:r>
          </a:p>
          <a:p>
            <a:pPr lvl="1"/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Quel est le futur de la rémunération des traders ?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PROLONGATION DE LA THEORIE DES OPTIONS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graphicFrame>
        <p:nvGraphicFramePr>
          <p:cNvPr id="12" name="Graphique 11"/>
          <p:cNvGraphicFramePr/>
          <p:nvPr/>
        </p:nvGraphicFramePr>
        <p:xfrm>
          <a:off x="1285852" y="2571744"/>
          <a:ext cx="7000924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928926" y="228599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Pay-off graphique du trader</a:t>
            </a:r>
            <a:endParaRPr lang="fr-FR" b="1" dirty="0"/>
          </a:p>
        </p:txBody>
      </p:sp>
      <p:sp>
        <p:nvSpPr>
          <p:cNvPr id="15" name="Ellipse 14"/>
          <p:cNvSpPr/>
          <p:nvPr/>
        </p:nvSpPr>
        <p:spPr>
          <a:xfrm>
            <a:off x="5572132" y="2928934"/>
            <a:ext cx="128588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avec flèche 16"/>
          <p:cNvCxnSpPr>
            <a:stCxn id="15" idx="6"/>
          </p:cNvCxnSpPr>
          <p:nvPr/>
        </p:nvCxnSpPr>
        <p:spPr>
          <a:xfrm>
            <a:off x="6858016" y="3071810"/>
            <a:ext cx="50006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572396" y="314324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« cap »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Introduction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Bonus et rémunérations des traders inspirent 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jalousies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fantasmes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interrogations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…</a:t>
            </a:r>
          </a:p>
          <a:p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Sommes 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colossales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mises en jeu</a:t>
            </a:r>
          </a:p>
          <a:p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Justifications multiples à ces montants :</a:t>
            </a:r>
          </a:p>
          <a:p>
            <a:pPr lvl="1"/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Liés au </a:t>
            </a:r>
            <a:r>
              <a:rPr lang="fr-FR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développement de l’activité financière </a:t>
            </a:r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depuis les années 1980</a:t>
            </a:r>
          </a:p>
          <a:p>
            <a:pPr lvl="1"/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Forte </a:t>
            </a:r>
            <a:r>
              <a:rPr lang="fr-FR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valeur ajoutée </a:t>
            </a:r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 l’opérateur de marché</a:t>
            </a:r>
          </a:p>
          <a:p>
            <a:pPr lvl="1"/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Nécessité et volonté de </a:t>
            </a:r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réforme</a:t>
            </a:r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depuis la crise</a:t>
            </a:r>
          </a:p>
          <a:p>
            <a:endParaRPr lang="fr-FR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lien direct entre performance et rémunération a introduit l’idée d’un « malus »</a:t>
            </a:r>
          </a:p>
          <a:p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Considération du résultat à long terme :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Paiement différé des bonus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Mise en place de rétribution en instruments </a:t>
            </a:r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financiers</a:t>
            </a:r>
          </a:p>
          <a:p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Besoin d’une nouvelle fiscalité?</a:t>
            </a:r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Nécessité d’une coopération internationale difficile à mettre en œuvre</a:t>
            </a:r>
          </a:p>
          <a:p>
            <a:pPr marL="455613" lvl="1" indent="-273050"/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La rémunération des traders – Management bancaire FING 31259 – T1 2010 / 2011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Sommaire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 technique des bonus</a:t>
            </a:r>
          </a:p>
          <a:p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 niveaux de rémunération hors norme conduisant à des dérives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Origine de rémunérations aussi élevées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Influence sur le comportement des agents</a:t>
            </a:r>
          </a:p>
          <a:p>
            <a:pPr lvl="1"/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Quel est le futur de la rémunération des traders ?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Gestion post-crise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Réglementation sur le contrôle et la supervision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Prolongation de la théorie des options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 technique des bonus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43370"/>
          </a:xfrm>
        </p:spPr>
        <p:txBody>
          <a:bodyPr>
            <a:normAutofit/>
          </a:bodyPr>
          <a:lstStyle/>
          <a:p>
            <a:endParaRPr lang="fr-FR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</a:t>
            </a:r>
            <a:r>
              <a:rPr lang="fr-FR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Front-Office</a:t>
            </a:r>
            <a:endParaRPr lang="fr-FR" sz="2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/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 traders : gèrent un portefeuille de titres</a:t>
            </a:r>
          </a:p>
          <a:p>
            <a:pPr lvl="2"/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 vendeurs : gèrent un portefeuille de clients</a:t>
            </a:r>
          </a:p>
          <a:p>
            <a:pPr lvl="2"/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 </a:t>
            </a:r>
            <a:r>
              <a:rPr lang="fr-FR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structureurs</a:t>
            </a:r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créent de nouveaux produits en relation avec les besoins du client</a:t>
            </a:r>
          </a:p>
          <a:p>
            <a:pPr lvl="2"/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Les analystes : donne de nouvelles idées aux vendeurs/</a:t>
            </a:r>
            <a:r>
              <a:rPr lang="fr-FR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strctureurs</a:t>
            </a:r>
            <a:r>
              <a:rPr lang="fr-FR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/traders</a:t>
            </a:r>
          </a:p>
          <a:p>
            <a:pPr lvl="2"/>
            <a:endParaRPr lang="fr-F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</a:t>
            </a:r>
            <a:r>
              <a:rPr lang="fr-FR" sz="2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Back-Office</a:t>
            </a:r>
            <a:endParaRPr lang="fr-FR" sz="2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None/>
            </a:pPr>
            <a:endParaRPr lang="fr-FR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457200" y="1698987"/>
            <a:ext cx="8258204" cy="87275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r>
              <a:rPr lang="fr-F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Qu’est ce qu’un trader ?</a:t>
            </a:r>
            <a:endParaRPr lang="fr-FR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 technique des bonus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971932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Une rémunération en deux temps</a:t>
            </a:r>
          </a:p>
          <a:p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 salaire variable très élevé</a:t>
            </a:r>
          </a:p>
          <a:p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Plus la moyenne est importante, plus l’écart-type s’élève</a:t>
            </a:r>
          </a:p>
          <a:p>
            <a:endParaRPr lang="fr-F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Inégalités de salaire considérable au sein de la banque</a:t>
            </a: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457200" y="1698987"/>
            <a:ext cx="8258204" cy="872757"/>
          </a:xfrm>
          <a:prstGeom prst="rect">
            <a:avLst/>
          </a:prstGeom>
        </p:spPr>
        <p:txBody>
          <a:bodyPr vert="horz" lIns="54864" tIns="91440" rtlCol="0">
            <a:normAutofit fontScale="85000" lnSpcReduction="20000"/>
          </a:bodyPr>
          <a:lstStyle/>
          <a:p>
            <a:r>
              <a:rPr lang="fr-FR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structure des rémunérations au sein de la salle de marché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 technique des bonus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mode de calcul des bonus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graphicFrame>
        <p:nvGraphicFramePr>
          <p:cNvPr id="7" name="Diagramme 6"/>
          <p:cNvGraphicFramePr/>
          <p:nvPr/>
        </p:nvGraphicFramePr>
        <p:xfrm>
          <a:off x="714348" y="2357430"/>
          <a:ext cx="785818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 technique des bonus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457200" y="1698987"/>
            <a:ext cx="8258204" cy="715355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Evolution historique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457200" y="2357438"/>
          <a:ext cx="8229600" cy="4043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Structure technique des bonus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>
            <a:noAutofit/>
          </a:bodyPr>
          <a:lstStyle/>
          <a:p>
            <a:pPr lvl="0"/>
            <a:r>
              <a:rPr lang="fr-FR" sz="2800" cap="none" dirty="0" smtClean="0"/>
              <a:t>Evolution </a:t>
            </a:r>
            <a:r>
              <a:rPr lang="fr-FR" sz="2800" cap="none" dirty="0" smtClean="0"/>
              <a:t>historique</a:t>
            </a:r>
            <a:endParaRPr lang="fr-FR" sz="2800" cap="none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258204" cy="3951288"/>
          </a:xfrm>
        </p:spPr>
        <p:txBody>
          <a:bodyPr/>
          <a:lstStyle/>
          <a:p>
            <a:r>
              <a:rPr lang="fr-FR" dirty="0" smtClean="0"/>
              <a:t>Début des années 2000 : rémunération moyenne du top  5% des traders =&gt;  1,3 millions </a:t>
            </a:r>
          </a:p>
          <a:p>
            <a:r>
              <a:rPr lang="fr-FR" dirty="0" smtClean="0"/>
              <a:t>2008 : rémunération moyenne de 300 000 euros pour un trader</a:t>
            </a:r>
          </a:p>
          <a:p>
            <a:r>
              <a:rPr lang="fr-FR" dirty="0" smtClean="0"/>
              <a:t>2010 : Nouvelle année record : Bonus devraient atteindre 144 milliards $, </a:t>
            </a:r>
            <a:r>
              <a:rPr lang="fr-FR" dirty="0" err="1" smtClean="0"/>
              <a:t>ie</a:t>
            </a:r>
            <a:r>
              <a:rPr lang="fr-FR" dirty="0" smtClean="0"/>
              <a:t> 32% des revenus</a:t>
            </a:r>
          </a:p>
          <a:p>
            <a:r>
              <a:rPr lang="fr-FR" dirty="0" smtClean="0"/>
              <a:t>Des bénéfices encore largement inférieurs par rapport à 2006</a:t>
            </a:r>
          </a:p>
          <a:p>
            <a:r>
              <a:rPr lang="fr-FR" dirty="0" smtClean="0"/>
              <a:t>Comment expliquer de tels sommes?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 niveaux de rémunération hors norme conduisant à des dérives</a:t>
            </a:r>
            <a:endParaRPr lang="fr-F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8258204" cy="715355"/>
          </a:xfrm>
        </p:spPr>
        <p:txBody>
          <a:bodyPr/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Origine de rémunération aussi élevée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8258204" cy="3951288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Analyse sociologique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salle de marché : un environnement du travail extrêmement particulier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Olivier Godechot compare ce milieu au monde du sport spectacle professionnel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Règles et codes particuliers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Niveaux de rémunération très élevés  en des périodes de fort taux de chômage</a:t>
            </a:r>
          </a:p>
          <a:p>
            <a:pPr lvl="2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Symétrie entre évolution de carrière / évolution du salaire / rapport de force</a:t>
            </a:r>
          </a:p>
          <a:p>
            <a:pPr lvl="1"/>
            <a:r>
              <a:rPr lang="fr-F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Effet Pavarotti : un trader excellent ne saurait être remplacé par 10 traders moyens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06/12/2010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 rémunération des traders – Management bancaire FING 31259 – T1 2010 /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641</TotalTime>
  <Words>1367</Words>
  <Application>Microsoft Office PowerPoint</Application>
  <PresentationFormat>Affichage à l'écran (4:3)</PresentationFormat>
  <Paragraphs>250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Module</vt:lpstr>
      <vt:lpstr>La rémunération des traders</vt:lpstr>
      <vt:lpstr>Introduction</vt:lpstr>
      <vt:lpstr>Sommaire</vt:lpstr>
      <vt:lpstr>Structure technique des bonus</vt:lpstr>
      <vt:lpstr>Structure technique des bonus</vt:lpstr>
      <vt:lpstr>Structure technique des bonus</vt:lpstr>
      <vt:lpstr>Structure technique des bonus</vt:lpstr>
      <vt:lpstr>Structure technique des bonus</vt:lpstr>
      <vt:lpstr>Des niveaux de rémunération hors norme conduisant à des dérives</vt:lpstr>
      <vt:lpstr>Des niveaux de rémunération hors norme conduisant à des dérives</vt:lpstr>
      <vt:lpstr>Des niveaux de rémunération hors norme conduisant à des dérives</vt:lpstr>
      <vt:lpstr>Des niveaux de rémunération hors norme conduisant à des dérives</vt:lpstr>
      <vt:lpstr>Des niveaux de rémunération hors norme conduisant à des dérives</vt:lpstr>
      <vt:lpstr>Des niveaux de rémunération hors norme conduisant à des dérives</vt:lpstr>
      <vt:lpstr>Des niveaux de rémunération hors norme conduisant à des dérives</vt:lpstr>
      <vt:lpstr>Quel est le futur de la rémunération des traders ?</vt:lpstr>
      <vt:lpstr>Quel est le futur de la rémunération des traders ?</vt:lpstr>
      <vt:lpstr>Quel est le futur de la rémunération des traders ?</vt:lpstr>
      <vt:lpstr>Quel est le futur de la rémunération des traders ?</vt:lpstr>
      <vt:lpstr>Conclusion</vt:lpstr>
      <vt:lpstr>Merci de votre attention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rémunération des traders</dc:title>
  <dc:creator>Alexandre</dc:creator>
  <cp:lastModifiedBy>Alexandre</cp:lastModifiedBy>
  <cp:revision>27</cp:revision>
  <dcterms:modified xsi:type="dcterms:W3CDTF">2010-12-05T22:06:36Z</dcterms:modified>
</cp:coreProperties>
</file>